
<file path=[Content_Types].xml><?xml version="1.0" encoding="utf-8"?>
<Types xmlns="http://schemas.openxmlformats.org/package/2006/content-types">
  <Default Extension="fntdata" ContentType="application/x-fontdata"/>
  <Default Extension="gif" ContentType="image/gi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19"/>
  </p:notesMasterIdLst>
  <p:sldIdLst>
    <p:sldId id="258" r:id="rId2"/>
    <p:sldId id="284" r:id="rId3"/>
    <p:sldId id="265" r:id="rId4"/>
    <p:sldId id="285" r:id="rId5"/>
    <p:sldId id="286" r:id="rId6"/>
    <p:sldId id="288" r:id="rId7"/>
    <p:sldId id="290" r:id="rId8"/>
    <p:sldId id="292" r:id="rId9"/>
    <p:sldId id="293" r:id="rId10"/>
    <p:sldId id="294" r:id="rId11"/>
    <p:sldId id="295" r:id="rId12"/>
    <p:sldId id="299" r:id="rId13"/>
    <p:sldId id="296" r:id="rId14"/>
    <p:sldId id="297" r:id="rId15"/>
    <p:sldId id="298" r:id="rId16"/>
    <p:sldId id="262" r:id="rId17"/>
    <p:sldId id="279" r:id="rId18"/>
  </p:sldIdLst>
  <p:sldSz cx="9144000" cy="5143500" type="screen16x9"/>
  <p:notesSz cx="6858000" cy="9144000"/>
  <p:embeddedFontLst>
    <p:embeddedFont>
      <p:font typeface="Karla" pitchFamily="2" charset="0"/>
      <p:regular r:id="rId20"/>
      <p:bold r:id="rId21"/>
      <p:italic r:id="rId22"/>
      <p:boldItalic r:id="rId23"/>
    </p:embeddedFont>
    <p:embeddedFont>
      <p:font typeface="Raleway"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E91"/>
    <a:srgbClr val="8BC642"/>
    <a:srgbClr val="004C52"/>
    <a:srgbClr val="ABE23E"/>
    <a:srgbClr val="BBE863"/>
    <a:srgbClr val="17B2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7126F50-A5FC-4997-B336-75A8E8B0516E}">
  <a:tblStyle styleId="{E7126F50-A5FC-4997-B336-75A8E8B0516E}"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82062" autoAdjust="0"/>
  </p:normalViewPr>
  <p:slideViewPr>
    <p:cSldViewPr snapToGrid="0">
      <p:cViewPr varScale="1">
        <p:scale>
          <a:sx n="114" d="100"/>
          <a:sy n="114" d="100"/>
        </p:scale>
        <p:origin x="562" y="1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2.jpg>
</file>

<file path=ppt/media/image3.jpg>
</file>

<file path=ppt/media/image4.jp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fr-FR" dirty="0"/>
              <a:t>Hello </a:t>
            </a:r>
            <a:r>
              <a:rPr lang="fr-FR" dirty="0" err="1"/>
              <a:t>everyone</a:t>
            </a:r>
            <a:r>
              <a:rPr lang="fr-FR" dirty="0"/>
              <a:t>, </a:t>
            </a:r>
            <a:r>
              <a:rPr lang="fr-FR" dirty="0" err="1"/>
              <a:t>welcome</a:t>
            </a:r>
            <a:r>
              <a:rPr lang="fr-FR" dirty="0"/>
              <a:t> to </a:t>
            </a:r>
            <a:r>
              <a:rPr lang="fr-FR" dirty="0" err="1"/>
              <a:t>my</a:t>
            </a:r>
            <a:r>
              <a:rPr lang="fr-FR" dirty="0"/>
              <a:t> </a:t>
            </a:r>
            <a:r>
              <a:rPr lang="fr-FR" dirty="0" err="1"/>
              <a:t>presentation</a:t>
            </a:r>
            <a:r>
              <a:rPr lang="fr-FR" dirty="0"/>
              <a:t>, </a:t>
            </a:r>
            <a:r>
              <a:rPr lang="fr-FR" dirty="0" err="1"/>
              <a:t>today</a:t>
            </a:r>
            <a:r>
              <a:rPr lang="fr-FR" dirty="0"/>
              <a:t> </a:t>
            </a:r>
            <a:r>
              <a:rPr lang="fr-FR" dirty="0" err="1"/>
              <a:t>i’m</a:t>
            </a:r>
            <a:r>
              <a:rPr lang="fr-FR" dirty="0"/>
              <a:t> </a:t>
            </a:r>
            <a:r>
              <a:rPr lang="fr-FR" dirty="0" err="1"/>
              <a:t>going</a:t>
            </a:r>
            <a:r>
              <a:rPr lang="fr-FR" dirty="0"/>
              <a:t> to talk about an important topic </a:t>
            </a:r>
            <a:r>
              <a:rPr lang="fr-FR" dirty="0" err="1"/>
              <a:t>is</a:t>
            </a:r>
            <a:r>
              <a:rPr lang="fr-FR" dirty="0"/>
              <a:t> the climat change</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effectLst/>
                <a:latin typeface="-apple-system"/>
              </a:rPr>
              <a:t>For the chart we see that the increase of temperature has explose in 1975, due the increase of the population and development of industry.</a:t>
            </a:r>
            <a:endParaRPr lang="fr-FR" dirty="0"/>
          </a:p>
        </p:txBody>
      </p:sp>
    </p:spTree>
    <p:extLst>
      <p:ext uri="{BB962C8B-B14F-4D97-AF65-F5344CB8AC3E}">
        <p14:creationId xmlns:p14="http://schemas.microsoft.com/office/powerpoint/2010/main" val="2694672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br>
              <a:rPr lang="en-US" b="0" i="0" dirty="0">
                <a:effectLst/>
                <a:latin typeface="-apple-system"/>
              </a:rPr>
            </a:br>
            <a:endParaRPr lang="fr-FR" dirty="0"/>
          </a:p>
          <a:p>
            <a:endParaRPr lang="fr-FR" dirty="0"/>
          </a:p>
        </p:txBody>
      </p:sp>
    </p:spTree>
    <p:extLst>
      <p:ext uri="{BB962C8B-B14F-4D97-AF65-F5344CB8AC3E}">
        <p14:creationId xmlns:p14="http://schemas.microsoft.com/office/powerpoint/2010/main" val="3424656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algn="l"/>
            <a:r>
              <a:rPr lang="en-US" b="0" i="0" dirty="0">
                <a:effectLst/>
                <a:latin typeface="-apple-system"/>
              </a:rPr>
              <a:t>I want to investigate how many historical records had in this decade to learn if global warming more speed last decade.</a:t>
            </a:r>
          </a:p>
          <a:p>
            <a:pPr algn="l"/>
            <a:r>
              <a:rPr lang="en-US" b="0" i="0" dirty="0">
                <a:effectLst/>
                <a:latin typeface="-apple-system"/>
              </a:rPr>
              <a:t>I selected 'World' records from 'Country Name' column. Then, I chose only monthly basis temperature change values and whole world records.</a:t>
            </a:r>
          </a:p>
          <a:p>
            <a:pPr algn="l"/>
            <a:r>
              <a:rPr lang="en-US" b="0" i="0" dirty="0">
                <a:effectLst/>
                <a:latin typeface="-apple-system"/>
              </a:rPr>
              <a:t>Result shows that already eight of the ten years in the current decade were among the ten hottest years on record in terms of mean annual temperatures. Additionally, Radar chart clearly shows how temperature change increased year by year.</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b="0" i="0" dirty="0">
                <a:effectLst/>
                <a:latin typeface="-apple-system"/>
              </a:rPr>
            </a:br>
            <a:endParaRPr lang="fr-FR" dirty="0"/>
          </a:p>
          <a:p>
            <a:endParaRPr lang="fr-FR" dirty="0"/>
          </a:p>
        </p:txBody>
      </p:sp>
    </p:spTree>
    <p:extLst>
      <p:ext uri="{BB962C8B-B14F-4D97-AF65-F5344CB8AC3E}">
        <p14:creationId xmlns:p14="http://schemas.microsoft.com/office/powerpoint/2010/main" val="4188013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algn="l"/>
            <a:r>
              <a:rPr lang="en-US" b="0" i="0" dirty="0">
                <a:effectLst/>
                <a:latin typeface="-apple-system"/>
              </a:rPr>
              <a:t>Now, we analyze temperature by country,  this is interesting:</a:t>
            </a:r>
          </a:p>
          <a:p>
            <a:pPr algn="l">
              <a:buFont typeface="Arial" panose="020B0604020202020204" pitchFamily="34" charset="0"/>
              <a:buChar char="•"/>
            </a:pPr>
            <a:r>
              <a:rPr lang="en-US" b="1" i="0" dirty="0">
                <a:effectLst/>
                <a:latin typeface="-apple-system"/>
              </a:rPr>
              <a:t>Brazil</a:t>
            </a:r>
            <a:r>
              <a:rPr lang="en-US" b="0" i="0" dirty="0">
                <a:effectLst/>
                <a:latin typeface="-apple-system"/>
              </a:rPr>
              <a:t> - BIG is due deforestation issues (their wildfires have increased big time and the agriculture is the main factor)</a:t>
            </a:r>
          </a:p>
          <a:p>
            <a:pPr algn="l">
              <a:buFont typeface="Arial" panose="020B0604020202020204" pitchFamily="34" charset="0"/>
              <a:buChar char="•"/>
            </a:pPr>
            <a:r>
              <a:rPr lang="en-US" b="1" i="0" dirty="0">
                <a:effectLst/>
                <a:latin typeface="-apple-system"/>
              </a:rPr>
              <a:t>Kazakhstan</a:t>
            </a:r>
            <a:r>
              <a:rPr lang="en-US" b="0" i="0" dirty="0">
                <a:effectLst/>
                <a:latin typeface="-apple-system"/>
              </a:rPr>
              <a:t> - place for testing biological and nuclear weapons by the soviets. Also, here are located the most polluting industries. Most of their water is infected by industrial and agricultural runoff and it is in some places radioactivity.</a:t>
            </a:r>
          </a:p>
          <a:p>
            <a:pPr algn="l">
              <a:buFont typeface="Arial" panose="020B0604020202020204" pitchFamily="34" charset="0"/>
              <a:buChar char="•"/>
            </a:pPr>
            <a:r>
              <a:rPr lang="en-US" b="1" i="0" dirty="0">
                <a:effectLst/>
                <a:latin typeface="-apple-system"/>
              </a:rPr>
              <a:t>Turkmenistan</a:t>
            </a:r>
            <a:r>
              <a:rPr lang="en-US" b="0" i="0" dirty="0">
                <a:effectLst/>
                <a:latin typeface="-apple-system"/>
              </a:rPr>
              <a:t> - Desertification and drying of the Aral Sea, due to HEAVY agricultural practices.</a:t>
            </a:r>
          </a:p>
          <a:p>
            <a:pPr algn="l">
              <a:buFont typeface="Arial" panose="020B0604020202020204" pitchFamily="34" charset="0"/>
              <a:buChar char="•"/>
            </a:pPr>
            <a:r>
              <a:rPr lang="en-US" b="1" i="0" dirty="0">
                <a:effectLst/>
                <a:latin typeface="-apple-system"/>
              </a:rPr>
              <a:t>Nepal</a:t>
            </a:r>
            <a:r>
              <a:rPr lang="en-US" b="0" i="0" dirty="0">
                <a:effectLst/>
                <a:latin typeface="-apple-system"/>
              </a:rPr>
              <a:t> - Air Pollution. 1 in 10 Nepalese suffer from chronic lung problem, and the life expectancy of a new born is shorter by 2 years due solely to problems air quality related.</a:t>
            </a:r>
          </a:p>
          <a:p>
            <a:pPr marL="0" marR="0" lvl="0" indent="0" algn="l" defTabSz="914400" rtl="0" eaLnBrk="1" fontAlgn="auto" latinLnBrk="0" hangingPunct="1">
              <a:lnSpc>
                <a:spcPct val="100000"/>
              </a:lnSpc>
              <a:spcBef>
                <a:spcPts val="0"/>
              </a:spcBef>
              <a:spcAft>
                <a:spcPts val="0"/>
              </a:spcAft>
              <a:buClrTx/>
              <a:buSzTx/>
              <a:buFontTx/>
              <a:buNone/>
              <a:tabLst/>
              <a:defRPr/>
            </a:pPr>
            <a:br>
              <a:rPr lang="en-US" b="0" i="0" dirty="0">
                <a:effectLst/>
                <a:latin typeface="-apple-system"/>
              </a:rPr>
            </a:br>
            <a:endParaRPr lang="fr-FR" dirty="0"/>
          </a:p>
          <a:p>
            <a:endParaRPr lang="fr-FR" dirty="0"/>
          </a:p>
        </p:txBody>
      </p:sp>
    </p:spTree>
    <p:extLst>
      <p:ext uri="{BB962C8B-B14F-4D97-AF65-F5344CB8AC3E}">
        <p14:creationId xmlns:p14="http://schemas.microsoft.com/office/powerpoint/2010/main" val="2863398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err="1"/>
              <a:t>Finnally</a:t>
            </a:r>
            <a:r>
              <a:rPr lang="fr-FR" dirty="0"/>
              <a:t>, i </a:t>
            </a:r>
            <a:r>
              <a:rPr lang="fr-FR" dirty="0" err="1"/>
              <a:t>make</a:t>
            </a:r>
            <a:r>
              <a:rPr lang="fr-FR" dirty="0"/>
              <a:t> a interactive </a:t>
            </a:r>
            <a:r>
              <a:rPr lang="fr-FR" dirty="0" err="1"/>
              <a:t>map</a:t>
            </a:r>
            <a:r>
              <a:rPr lang="fr-FR" dirty="0"/>
              <a:t> </a:t>
            </a:r>
          </a:p>
        </p:txBody>
      </p:sp>
    </p:spTree>
    <p:extLst>
      <p:ext uri="{BB962C8B-B14F-4D97-AF65-F5344CB8AC3E}">
        <p14:creationId xmlns:p14="http://schemas.microsoft.com/office/powerpoint/2010/main" val="22586414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en-US" b="0" i="0" dirty="0">
                <a:effectLst/>
                <a:latin typeface="Inter"/>
              </a:rPr>
              <a:t>During my analysis </a:t>
            </a:r>
            <a:r>
              <a:rPr lang="en-US" b="0" i="0" dirty="0" err="1">
                <a:effectLst/>
                <a:latin typeface="Inter"/>
              </a:rPr>
              <a:t>i</a:t>
            </a:r>
            <a:r>
              <a:rPr lang="en-US" b="0" i="0" dirty="0">
                <a:effectLst/>
                <a:latin typeface="Inter"/>
              </a:rPr>
              <a:t> was found that there has been a global increase trend in temperature, particularly over the last 30 years. This is due to the violent activities of a humankind. </a:t>
            </a:r>
            <a:endParaRPr lang="fr-FR" dirty="0"/>
          </a:p>
        </p:txBody>
      </p:sp>
    </p:spTree>
    <p:extLst>
      <p:ext uri="{BB962C8B-B14F-4D97-AF65-F5344CB8AC3E}">
        <p14:creationId xmlns:p14="http://schemas.microsoft.com/office/powerpoint/2010/main" val="26633601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9" name="Shape 12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fr-FR" dirty="0" err="1"/>
              <a:t>Today</a:t>
            </a:r>
            <a:r>
              <a:rPr lang="fr-FR" dirty="0"/>
              <a:t>, </a:t>
            </a:r>
            <a:r>
              <a:rPr lang="fr-FR" dirty="0" err="1"/>
              <a:t>we</a:t>
            </a:r>
            <a:r>
              <a:rPr lang="fr-FR" dirty="0"/>
              <a:t> are on the </a:t>
            </a:r>
            <a:r>
              <a:rPr lang="fr-FR" dirty="0" err="1"/>
              <a:t>brink</a:t>
            </a:r>
            <a:r>
              <a:rPr lang="fr-FR" dirty="0"/>
              <a:t> of </a:t>
            </a:r>
            <a:r>
              <a:rPr lang="fr-FR" dirty="0" err="1"/>
              <a:t>missing</a:t>
            </a:r>
            <a:r>
              <a:rPr lang="fr-FR" dirty="0"/>
              <a:t> the </a:t>
            </a:r>
            <a:r>
              <a:rPr lang="fr-FR" dirty="0" err="1"/>
              <a:t>opportunity</a:t>
            </a:r>
            <a:r>
              <a:rPr lang="fr-FR" dirty="0"/>
              <a:t> to </a:t>
            </a:r>
            <a:r>
              <a:rPr lang="fr-FR" dirty="0" err="1"/>
              <a:t>limit</a:t>
            </a:r>
            <a:r>
              <a:rPr lang="fr-FR" dirty="0"/>
              <a:t> the global </a:t>
            </a:r>
            <a:r>
              <a:rPr lang="fr-FR" dirty="0" err="1"/>
              <a:t>warming</a:t>
            </a:r>
            <a:r>
              <a:rPr lang="fr-FR" dirty="0"/>
              <a:t> to 1.5 °C,</a:t>
            </a:r>
          </a:p>
          <a:p>
            <a:pPr lvl="0">
              <a:spcBef>
                <a:spcPts val="0"/>
              </a:spcBef>
              <a:buNone/>
            </a:pPr>
            <a:r>
              <a:rPr lang="fr-FR" dirty="0"/>
              <a:t> </a:t>
            </a:r>
            <a:r>
              <a:rPr lang="fr-FR" dirty="0" err="1"/>
              <a:t>so</a:t>
            </a:r>
            <a:r>
              <a:rPr lang="fr-FR" dirty="0"/>
              <a:t> the countries must </a:t>
            </a:r>
            <a:r>
              <a:rPr lang="fr-FR" dirty="0" err="1"/>
              <a:t>take</a:t>
            </a:r>
            <a:r>
              <a:rPr lang="fr-FR" dirty="0"/>
              <a:t> a </a:t>
            </a:r>
            <a:r>
              <a:rPr lang="fr-FR" dirty="0" err="1"/>
              <a:t>step</a:t>
            </a:r>
            <a:r>
              <a:rPr lang="fr-FR" dirty="0"/>
              <a:t> to change the strategy and </a:t>
            </a:r>
            <a:r>
              <a:rPr lang="fr-FR" dirty="0" err="1"/>
              <a:t>make</a:t>
            </a:r>
            <a:r>
              <a:rPr lang="fr-FR" dirty="0"/>
              <a:t> the global </a:t>
            </a:r>
            <a:r>
              <a:rPr lang="fr-FR" dirty="0" err="1"/>
              <a:t>warming</a:t>
            </a:r>
            <a:r>
              <a:rPr lang="fr-FR" dirty="0"/>
              <a:t> </a:t>
            </a:r>
            <a:r>
              <a:rPr lang="fr-FR" dirty="0" err="1"/>
              <a:t>priority</a:t>
            </a:r>
            <a:r>
              <a:rPr lang="fr-FR" dirty="0"/>
              <a:t> </a:t>
            </a:r>
            <a:r>
              <a:rPr lang="fr-FR" dirty="0" err="1"/>
              <a:t>because</a:t>
            </a:r>
            <a:endParaRPr lang="fr-FR" dirty="0"/>
          </a:p>
          <a:p>
            <a:pPr lvl="0">
              <a:spcBef>
                <a:spcPts val="0"/>
              </a:spcBef>
              <a:buNone/>
            </a:pPr>
            <a:r>
              <a:rPr lang="fr-FR" dirty="0"/>
              <a:t> </a:t>
            </a:r>
            <a:r>
              <a:rPr lang="fr-FR" dirty="0" err="1"/>
              <a:t>it</a:t>
            </a:r>
            <a:r>
              <a:rPr lang="fr-FR" dirty="0"/>
              <a:t> </a:t>
            </a:r>
            <a:r>
              <a:rPr lang="fr-FR" dirty="0" err="1"/>
              <a:t>is</a:t>
            </a:r>
            <a:r>
              <a:rPr lang="fr-FR" dirty="0"/>
              <a:t> the single </a:t>
            </a:r>
            <a:r>
              <a:rPr lang="fr-FR" dirty="0" err="1"/>
              <a:t>biggest</a:t>
            </a:r>
            <a:r>
              <a:rPr lang="fr-FR" dirty="0"/>
              <a:t> </a:t>
            </a:r>
            <a:r>
              <a:rPr lang="fr-FR" dirty="0" err="1"/>
              <a:t>risk</a:t>
            </a:r>
            <a:r>
              <a:rPr lang="fr-FR" dirty="0"/>
              <a:t> </a:t>
            </a:r>
            <a:r>
              <a:rPr lang="fr-FR" dirty="0" err="1"/>
              <a:t>that</a:t>
            </a:r>
            <a:r>
              <a:rPr lang="fr-FR" dirty="0"/>
              <a:t> </a:t>
            </a:r>
            <a:r>
              <a:rPr lang="fr-FR" dirty="0" err="1"/>
              <a:t>exists</a:t>
            </a:r>
            <a:r>
              <a:rPr lang="fr-FR" dirty="0"/>
              <a:t> </a:t>
            </a:r>
            <a:r>
              <a:rPr lang="fr-FR" dirty="0" err="1"/>
              <a:t>today</a:t>
            </a:r>
            <a:r>
              <a:rPr lang="fr-FR" dirty="0"/>
              <a:t>.</a:t>
            </a:r>
          </a:p>
          <a:p>
            <a:pPr lvl="0">
              <a:spcBef>
                <a:spcPts val="0"/>
              </a:spcBef>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Shape 2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2" name="Shape 2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To start i </a:t>
            </a:r>
            <a:r>
              <a:rPr lang="fr-FR" dirty="0" err="1"/>
              <a:t>will</a:t>
            </a:r>
            <a:r>
              <a:rPr lang="fr-FR" dirty="0"/>
              <a:t> </a:t>
            </a:r>
            <a:r>
              <a:rPr lang="fr-FR" dirty="0" err="1"/>
              <a:t>introduce</a:t>
            </a:r>
            <a:r>
              <a:rPr lang="fr-FR" dirty="0"/>
              <a:t> the </a:t>
            </a:r>
            <a:r>
              <a:rPr lang="fr-FR" dirty="0" err="1"/>
              <a:t>subject</a:t>
            </a:r>
            <a:r>
              <a:rPr lang="fr-FR" dirty="0"/>
              <a:t>, </a:t>
            </a:r>
            <a:r>
              <a:rPr lang="fr-FR" dirty="0" err="1"/>
              <a:t>then</a:t>
            </a:r>
            <a:r>
              <a:rPr lang="fr-FR" dirty="0"/>
              <a:t> i </a:t>
            </a:r>
            <a:r>
              <a:rPr lang="fr-FR" dirty="0" err="1"/>
              <a:t>will</a:t>
            </a:r>
            <a:r>
              <a:rPr lang="fr-FR" dirty="0"/>
              <a:t> </a:t>
            </a:r>
            <a:r>
              <a:rPr lang="fr-FR" dirty="0" err="1"/>
              <a:t>describe</a:t>
            </a:r>
            <a:r>
              <a:rPr lang="fr-FR" dirty="0"/>
              <a:t> </a:t>
            </a:r>
            <a:r>
              <a:rPr lang="fr-FR" dirty="0" err="1"/>
              <a:t>my</a:t>
            </a:r>
            <a:r>
              <a:rPr lang="fr-FR" dirty="0"/>
              <a:t> </a:t>
            </a:r>
            <a:r>
              <a:rPr lang="fr-FR" dirty="0" err="1"/>
              <a:t>dataset</a:t>
            </a:r>
            <a:r>
              <a:rPr lang="fr-FR" dirty="0"/>
              <a:t> , </a:t>
            </a:r>
            <a:r>
              <a:rPr lang="fr-FR" dirty="0" err="1"/>
              <a:t>after</a:t>
            </a:r>
            <a:r>
              <a:rPr lang="fr-FR" dirty="0"/>
              <a:t> </a:t>
            </a:r>
            <a:r>
              <a:rPr lang="fr-FR" dirty="0" err="1"/>
              <a:t>that</a:t>
            </a:r>
            <a:r>
              <a:rPr lang="fr-FR" dirty="0"/>
              <a:t> i ‘</a:t>
            </a:r>
            <a:r>
              <a:rPr lang="fr-FR" dirty="0" err="1"/>
              <a:t>ll</a:t>
            </a:r>
            <a:r>
              <a:rPr lang="fr-FR" dirty="0"/>
              <a:t> talk about the </a:t>
            </a:r>
            <a:r>
              <a:rPr lang="fr-FR" dirty="0" err="1"/>
              <a:t>tools</a:t>
            </a:r>
            <a:r>
              <a:rPr lang="fr-FR" dirty="0"/>
              <a:t> and </a:t>
            </a:r>
            <a:r>
              <a:rPr lang="fr-FR" dirty="0" err="1"/>
              <a:t>libraries</a:t>
            </a:r>
            <a:r>
              <a:rPr lang="fr-FR" dirty="0"/>
              <a:t> </a:t>
            </a:r>
            <a:r>
              <a:rPr lang="fr-FR" dirty="0" err="1"/>
              <a:t>that</a:t>
            </a:r>
            <a:r>
              <a:rPr lang="fr-FR" dirty="0"/>
              <a:t> i use to </a:t>
            </a:r>
            <a:r>
              <a:rPr lang="fr-FR" dirty="0" err="1"/>
              <a:t>make</a:t>
            </a:r>
            <a:r>
              <a:rPr lang="fr-FR" dirty="0"/>
              <a:t> the </a:t>
            </a:r>
            <a:r>
              <a:rPr lang="fr-FR" dirty="0" err="1"/>
              <a:t>analysis</a:t>
            </a:r>
            <a:r>
              <a:rPr lang="fr-FR" dirty="0"/>
              <a:t>, </a:t>
            </a:r>
            <a:r>
              <a:rPr lang="fr-FR" dirty="0" err="1"/>
              <a:t>next</a:t>
            </a:r>
            <a:r>
              <a:rPr lang="fr-FR" dirty="0"/>
              <a:t> i </a:t>
            </a:r>
            <a:r>
              <a:rPr lang="fr-FR" dirty="0" err="1"/>
              <a:t>will</a:t>
            </a:r>
            <a:r>
              <a:rPr lang="fr-FR" dirty="0"/>
              <a:t> </a:t>
            </a:r>
            <a:r>
              <a:rPr lang="fr-FR" dirty="0" err="1"/>
              <a:t>explain</a:t>
            </a:r>
            <a:r>
              <a:rPr lang="fr-FR" dirty="0"/>
              <a:t> </a:t>
            </a:r>
            <a:r>
              <a:rPr lang="fr-FR" dirty="0" err="1"/>
              <a:t>some</a:t>
            </a:r>
            <a:r>
              <a:rPr lang="fr-FR" dirty="0"/>
              <a:t> </a:t>
            </a:r>
            <a:r>
              <a:rPr lang="fr-FR" dirty="0" err="1"/>
              <a:t>analysis</a:t>
            </a:r>
            <a:r>
              <a:rPr lang="fr-FR" dirty="0"/>
              <a:t> </a:t>
            </a:r>
            <a:r>
              <a:rPr lang="fr-FR" dirty="0" err="1"/>
              <a:t>that</a:t>
            </a:r>
            <a:r>
              <a:rPr lang="fr-FR" dirty="0"/>
              <a:t> i have </a:t>
            </a:r>
            <a:r>
              <a:rPr lang="fr-FR" dirty="0" err="1"/>
              <a:t>done</a:t>
            </a:r>
            <a:r>
              <a:rPr lang="fr-FR" dirty="0"/>
              <a:t> , </a:t>
            </a:r>
            <a:r>
              <a:rPr lang="fr-FR" dirty="0" err="1"/>
              <a:t>finally</a:t>
            </a:r>
            <a:r>
              <a:rPr lang="fr-FR" dirty="0"/>
              <a:t> </a:t>
            </a:r>
            <a:r>
              <a:rPr lang="fr-FR" dirty="0" err="1"/>
              <a:t>i’ll</a:t>
            </a:r>
            <a:r>
              <a:rPr lang="fr-FR" dirty="0"/>
              <a:t> </a:t>
            </a:r>
            <a:r>
              <a:rPr lang="fr-FR" dirty="0" err="1"/>
              <a:t>summerize</a:t>
            </a:r>
            <a:r>
              <a:rPr lang="fr-FR" dirty="0"/>
              <a:t> </a:t>
            </a:r>
            <a:r>
              <a:rPr lang="fr-FR" dirty="0" err="1"/>
              <a:t>my</a:t>
            </a:r>
            <a:r>
              <a:rPr lang="fr-FR" dirty="0"/>
              <a:t> </a:t>
            </a:r>
            <a:r>
              <a:rPr lang="fr-FR" dirty="0" err="1"/>
              <a:t>presentation</a:t>
            </a:r>
            <a:endParaRPr lang="fr-FR" dirty="0"/>
          </a:p>
        </p:txBody>
      </p:sp>
    </p:spTree>
    <p:extLst>
      <p:ext uri="{BB962C8B-B14F-4D97-AF65-F5344CB8AC3E}">
        <p14:creationId xmlns:p14="http://schemas.microsoft.com/office/powerpoint/2010/main" val="1233868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fr-FR" dirty="0" err="1"/>
              <a:t>Everyone</a:t>
            </a:r>
            <a:r>
              <a:rPr lang="fr-FR" dirty="0"/>
              <a:t> know the </a:t>
            </a:r>
            <a:r>
              <a:rPr lang="fr-FR" dirty="0" err="1"/>
              <a:t>huge</a:t>
            </a:r>
            <a:r>
              <a:rPr lang="fr-FR" dirty="0"/>
              <a:t> </a:t>
            </a:r>
            <a:r>
              <a:rPr lang="fr-FR" dirty="0" err="1"/>
              <a:t>fires</a:t>
            </a:r>
            <a:r>
              <a:rPr lang="fr-FR" dirty="0"/>
              <a:t> </a:t>
            </a:r>
            <a:r>
              <a:rPr lang="fr-FR" dirty="0" err="1"/>
              <a:t>raged</a:t>
            </a:r>
            <a:r>
              <a:rPr lang="fr-FR" dirty="0"/>
              <a:t> </a:t>
            </a:r>
            <a:r>
              <a:rPr lang="fr-FR" dirty="0" err="1"/>
              <a:t>this</a:t>
            </a:r>
            <a:r>
              <a:rPr lang="fr-FR" dirty="0"/>
              <a:t> </a:t>
            </a:r>
            <a:r>
              <a:rPr lang="fr-FR" dirty="0" err="1"/>
              <a:t>summer</a:t>
            </a:r>
            <a:r>
              <a:rPr lang="fr-FR" dirty="0"/>
              <a:t> </a:t>
            </a:r>
            <a:r>
              <a:rPr lang="fr-FR" dirty="0" err="1"/>
              <a:t>many</a:t>
            </a:r>
            <a:r>
              <a:rPr lang="fr-FR" dirty="0"/>
              <a:t> country, on </a:t>
            </a:r>
            <a:r>
              <a:rPr lang="fr-FR" dirty="0" err="1"/>
              <a:t>Greece</a:t>
            </a:r>
            <a:r>
              <a:rPr lang="fr-FR" dirty="0"/>
              <a:t>, </a:t>
            </a:r>
            <a:r>
              <a:rPr lang="fr-FR" dirty="0" err="1"/>
              <a:t>Turkey</a:t>
            </a:r>
            <a:r>
              <a:rPr lang="fr-FR" dirty="0"/>
              <a:t>, </a:t>
            </a:r>
            <a:r>
              <a:rPr lang="fr-FR" dirty="0" err="1"/>
              <a:t>Italy</a:t>
            </a:r>
            <a:r>
              <a:rPr lang="fr-FR" dirty="0"/>
              <a:t> and </a:t>
            </a:r>
            <a:r>
              <a:rPr lang="fr-FR" dirty="0" err="1"/>
              <a:t>california</a:t>
            </a:r>
            <a:r>
              <a:rPr lang="fr-FR" dirty="0"/>
              <a:t> and </a:t>
            </a:r>
            <a:r>
              <a:rPr lang="fr-FR" dirty="0" err="1"/>
              <a:t>others</a:t>
            </a:r>
            <a:r>
              <a:rPr lang="fr-FR" dirty="0"/>
              <a:t> have </a:t>
            </a:r>
            <a:r>
              <a:rPr lang="fr-FR" dirty="0" err="1"/>
              <a:t>also</a:t>
            </a:r>
            <a:r>
              <a:rPr lang="fr-FR" dirty="0"/>
              <a:t> been hit hard by </a:t>
            </a:r>
            <a:r>
              <a:rPr lang="fr-FR" dirty="0" err="1"/>
              <a:t>forest</a:t>
            </a:r>
            <a:r>
              <a:rPr lang="fr-FR" dirty="0"/>
              <a:t> </a:t>
            </a:r>
            <a:r>
              <a:rPr lang="fr-FR" dirty="0" err="1"/>
              <a:t>fires</a:t>
            </a:r>
            <a:r>
              <a:rPr lang="fr-FR" dirty="0"/>
              <a:t>. </a:t>
            </a:r>
            <a:r>
              <a:rPr lang="en-US" b="0" i="0" dirty="0">
                <a:effectLst/>
                <a:latin typeface="-apple-system"/>
              </a:rPr>
              <a:t>Because of the drought and rising temperatures, there are more and more mega-fires destroying entire regions and millions of hectares of forests.</a:t>
            </a:r>
          </a:p>
          <a:p>
            <a:pPr lvl="0">
              <a:spcBef>
                <a:spcPts val="0"/>
              </a:spcBef>
              <a:buNone/>
            </a:pPr>
            <a:endParaRPr lang="en-US"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effectLst/>
                <a:latin typeface="-apple-system"/>
              </a:rPr>
              <a:t>Many scientists assume that this fires is clearly related to climate change, and these conditions will result in more vegetation drying out, and therefore more intense and harder to control fires. So After this giant </a:t>
            </a:r>
            <a:r>
              <a:rPr lang="en-US" b="0" i="0" dirty="0" err="1">
                <a:effectLst/>
                <a:latin typeface="-apple-system"/>
              </a:rPr>
              <a:t>firesI</a:t>
            </a:r>
            <a:r>
              <a:rPr lang="en-US" b="0" i="0" dirty="0">
                <a:effectLst/>
                <a:latin typeface="-apple-system"/>
              </a:rPr>
              <a:t> decided to take a look to the global temperatures and how </a:t>
            </a:r>
            <a:r>
              <a:rPr lang="en-US" b="0" i="0" dirty="0" err="1">
                <a:effectLst/>
                <a:latin typeface="-apple-system"/>
              </a:rPr>
              <a:t>exaclty</a:t>
            </a:r>
            <a:r>
              <a:rPr lang="en-US" b="0" i="0" dirty="0">
                <a:effectLst/>
                <a:latin typeface="-apple-system"/>
              </a:rPr>
              <a:t> are they evolving and have been evolving during the years.</a:t>
            </a:r>
          </a:p>
          <a:p>
            <a:pPr lvl="0">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342900" indent="-342900">
              <a:spcBef>
                <a:spcPts val="0"/>
              </a:spcBef>
              <a:buFontTx/>
              <a:buChar char="-"/>
            </a:pPr>
            <a:r>
              <a:rPr lang="fr-FR" dirty="0"/>
              <a:t>So let me </a:t>
            </a:r>
            <a:r>
              <a:rPr lang="fr-FR" dirty="0" err="1"/>
              <a:t>clearify</a:t>
            </a:r>
            <a:r>
              <a:rPr lang="fr-FR" dirty="0"/>
              <a:t> </a:t>
            </a:r>
            <a:r>
              <a:rPr lang="fr-FR" dirty="0" err="1"/>
              <a:t>some</a:t>
            </a:r>
            <a:r>
              <a:rPr lang="fr-FR" dirty="0"/>
              <a:t> </a:t>
            </a:r>
            <a:r>
              <a:rPr lang="fr-FR" dirty="0" err="1"/>
              <a:t>definitions</a:t>
            </a:r>
            <a:r>
              <a:rPr lang="fr-FR" dirty="0"/>
              <a:t>,  the </a:t>
            </a:r>
            <a:r>
              <a:rPr lang="en-US" sz="1100" dirty="0"/>
              <a:t>Climate change is the average of the weather conditions of a place over several years and The </a:t>
            </a:r>
            <a:r>
              <a:rPr lang="en-US" sz="1100" dirty="0" err="1"/>
              <a:t>globale</a:t>
            </a:r>
            <a:r>
              <a:rPr lang="en-US" sz="1100" dirty="0"/>
              <a:t> warming is the increase in average temperature of the earth</a:t>
            </a:r>
          </a:p>
          <a:p>
            <a:pPr marL="342900" indent="-342900">
              <a:spcBef>
                <a:spcPts val="0"/>
              </a:spcBef>
              <a:buFontTx/>
              <a:buChar char="-"/>
            </a:pPr>
            <a:r>
              <a:rPr lang="en-US" b="0" i="0" dirty="0">
                <a:effectLst/>
                <a:latin typeface="-apple-system"/>
              </a:rPr>
              <a:t>The speed of climate change we are currently seeing is caused by humans using oil, gas and coal for their homes, factories and transportation. When these fossil fuels burn, they release greenhouse gases, mainly carbon dioxide (CO2). These gases trap the sun's heat and cause the planet's temperature to rise.</a:t>
            </a:r>
            <a:endParaRPr lang="en-US" sz="11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p>
          <a:p>
            <a:endParaRPr lang="fr-FR" dirty="0"/>
          </a:p>
        </p:txBody>
      </p:sp>
    </p:spTree>
    <p:extLst>
      <p:ext uri="{BB962C8B-B14F-4D97-AF65-F5344CB8AC3E}">
        <p14:creationId xmlns:p14="http://schemas.microsoft.com/office/powerpoint/2010/main" val="1074772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So </a:t>
            </a:r>
            <a:r>
              <a:rPr lang="en-US" b="1" i="0" dirty="0">
                <a:effectLst/>
                <a:latin typeface="-apple-system"/>
              </a:rPr>
              <a:t>What is the impact of climate change ?</a:t>
            </a:r>
          </a:p>
          <a:p>
            <a:endParaRPr lang="fr-FR" dirty="0"/>
          </a:p>
          <a:p>
            <a:r>
              <a:rPr lang="fr-FR" dirty="0"/>
              <a:t>This </a:t>
            </a:r>
            <a:r>
              <a:rPr lang="fr-FR" dirty="0" err="1"/>
              <a:t>climate</a:t>
            </a:r>
            <a:r>
              <a:rPr lang="fr-FR" dirty="0"/>
              <a:t> change cause the </a:t>
            </a:r>
            <a:r>
              <a:rPr lang="fr-FR" dirty="0" err="1"/>
              <a:t>increase</a:t>
            </a:r>
            <a:r>
              <a:rPr lang="fr-FR" dirty="0"/>
              <a:t> in </a:t>
            </a:r>
            <a:r>
              <a:rPr lang="fr-FR" dirty="0" err="1"/>
              <a:t>temperature</a:t>
            </a:r>
            <a:r>
              <a:rPr lang="fr-FR" dirty="0"/>
              <a:t>, the </a:t>
            </a:r>
            <a:r>
              <a:rPr lang="fr-FR" dirty="0" err="1"/>
              <a:t>sea</a:t>
            </a:r>
            <a:r>
              <a:rPr lang="fr-FR" dirty="0"/>
              <a:t> level </a:t>
            </a:r>
            <a:r>
              <a:rPr lang="fr-FR" dirty="0" err="1"/>
              <a:t>will</a:t>
            </a:r>
            <a:r>
              <a:rPr lang="fr-FR" dirty="0"/>
              <a:t> </a:t>
            </a:r>
            <a:r>
              <a:rPr lang="fr-FR" dirty="0" err="1"/>
              <a:t>rise</a:t>
            </a:r>
            <a:r>
              <a:rPr lang="fr-FR" dirty="0"/>
              <a:t> </a:t>
            </a:r>
            <a:r>
              <a:rPr lang="fr-FR" dirty="0" err="1"/>
              <a:t>because</a:t>
            </a:r>
            <a:r>
              <a:rPr lang="fr-FR" dirty="0"/>
              <a:t> of massive </a:t>
            </a:r>
            <a:r>
              <a:rPr lang="fr-FR" dirty="0" err="1"/>
              <a:t>ice</a:t>
            </a:r>
            <a:r>
              <a:rPr lang="fr-FR" dirty="0"/>
              <a:t> mass </a:t>
            </a:r>
            <a:r>
              <a:rPr lang="fr-FR" dirty="0" err="1"/>
              <a:t>will</a:t>
            </a:r>
            <a:r>
              <a:rPr lang="fr-FR" dirty="0"/>
              <a:t> </a:t>
            </a:r>
            <a:r>
              <a:rPr lang="fr-FR" dirty="0" err="1"/>
              <a:t>be</a:t>
            </a:r>
            <a:r>
              <a:rPr lang="fr-FR" dirty="0"/>
              <a:t> loss </a:t>
            </a:r>
            <a:r>
              <a:rPr lang="fr-FR" dirty="0" err="1"/>
              <a:t>so</a:t>
            </a:r>
            <a:r>
              <a:rPr lang="fr-FR" dirty="0"/>
              <a:t> </a:t>
            </a:r>
            <a:r>
              <a:rPr lang="fr-FR" dirty="0" err="1"/>
              <a:t>some</a:t>
            </a:r>
            <a:r>
              <a:rPr lang="fr-FR" dirty="0"/>
              <a:t> </a:t>
            </a:r>
            <a:r>
              <a:rPr lang="fr-FR" dirty="0" err="1"/>
              <a:t>regions</a:t>
            </a:r>
            <a:r>
              <a:rPr lang="fr-FR" dirty="0"/>
              <a:t> </a:t>
            </a:r>
            <a:r>
              <a:rPr lang="fr-FR" dirty="0" err="1"/>
              <a:t>will</a:t>
            </a:r>
            <a:r>
              <a:rPr lang="fr-FR" dirty="0"/>
              <a:t> </a:t>
            </a:r>
            <a:r>
              <a:rPr lang="fr-FR" dirty="0" err="1"/>
              <a:t>become</a:t>
            </a:r>
            <a:r>
              <a:rPr lang="fr-FR" dirty="0"/>
              <a:t> </a:t>
            </a:r>
            <a:r>
              <a:rPr lang="fr-FR" dirty="0" err="1"/>
              <a:t>uninhabitable</a:t>
            </a:r>
            <a:r>
              <a:rPr lang="fr-FR" dirty="0"/>
              <a:t>, </a:t>
            </a:r>
            <a:r>
              <a:rPr lang="fr-FR" dirty="0" err="1"/>
              <a:t>we</a:t>
            </a:r>
            <a:r>
              <a:rPr lang="fr-FR" dirty="0"/>
              <a:t> </a:t>
            </a:r>
            <a:r>
              <a:rPr lang="fr-FR" dirty="0" err="1"/>
              <a:t>will</a:t>
            </a:r>
            <a:r>
              <a:rPr lang="fr-FR" dirty="0"/>
              <a:t> have </a:t>
            </a:r>
            <a:r>
              <a:rPr lang="fr-FR" dirty="0" err="1"/>
              <a:t>frequent</a:t>
            </a:r>
            <a:r>
              <a:rPr lang="fr-FR" dirty="0"/>
              <a:t> </a:t>
            </a:r>
            <a:r>
              <a:rPr lang="fr-FR" dirty="0" err="1"/>
              <a:t>floood</a:t>
            </a:r>
            <a:r>
              <a:rPr lang="fr-FR" dirty="0"/>
              <a:t> and </a:t>
            </a:r>
            <a:r>
              <a:rPr lang="fr-FR" dirty="0" err="1"/>
              <a:t>strong</a:t>
            </a:r>
            <a:r>
              <a:rPr lang="fr-FR" dirty="0"/>
              <a:t> hurricanes, and </a:t>
            </a:r>
            <a:r>
              <a:rPr lang="fr-FR" dirty="0" err="1"/>
              <a:t>also</a:t>
            </a:r>
            <a:r>
              <a:rPr lang="fr-FR" dirty="0"/>
              <a:t> </a:t>
            </a:r>
            <a:r>
              <a:rPr lang="fr-FR" dirty="0" err="1"/>
              <a:t>we</a:t>
            </a:r>
            <a:r>
              <a:rPr lang="fr-FR" dirty="0"/>
              <a:t> </a:t>
            </a:r>
            <a:r>
              <a:rPr lang="fr-FR" dirty="0" err="1"/>
              <a:t>will</a:t>
            </a:r>
            <a:r>
              <a:rPr lang="fr-FR" dirty="0"/>
              <a:t> lose </a:t>
            </a:r>
            <a:r>
              <a:rPr lang="fr-FR" dirty="0" err="1"/>
              <a:t>many</a:t>
            </a:r>
            <a:r>
              <a:rPr lang="fr-FR" dirty="0"/>
              <a:t> </a:t>
            </a:r>
            <a:r>
              <a:rPr lang="fr-FR" dirty="0" err="1"/>
              <a:t>species</a:t>
            </a:r>
            <a:r>
              <a:rPr lang="fr-FR" dirty="0"/>
              <a:t> of animal and </a:t>
            </a:r>
            <a:r>
              <a:rPr lang="fr-FR" dirty="0" err="1"/>
              <a:t>fish</a:t>
            </a:r>
            <a:r>
              <a:rPr lang="fr-FR" dirty="0"/>
              <a:t>, </a:t>
            </a:r>
            <a:r>
              <a:rPr lang="fr-FR" dirty="0" err="1"/>
              <a:t>it</a:t>
            </a:r>
            <a:r>
              <a:rPr lang="fr-FR" dirty="0"/>
              <a:t> cause </a:t>
            </a:r>
            <a:r>
              <a:rPr lang="fr-FR" dirty="0" err="1"/>
              <a:t>also</a:t>
            </a:r>
            <a:r>
              <a:rPr lang="fr-FR" dirty="0"/>
              <a:t> a </a:t>
            </a:r>
            <a:r>
              <a:rPr lang="fr-FR" dirty="0" err="1"/>
              <a:t>crop</a:t>
            </a:r>
            <a:r>
              <a:rPr lang="fr-FR" dirty="0"/>
              <a:t> </a:t>
            </a:r>
            <a:r>
              <a:rPr lang="fr-FR" dirty="0" err="1"/>
              <a:t>failure</a:t>
            </a:r>
            <a:r>
              <a:rPr lang="fr-FR" dirty="0"/>
              <a:t> and water </a:t>
            </a:r>
            <a:r>
              <a:rPr lang="fr-FR" dirty="0" err="1"/>
              <a:t>scarcity</a:t>
            </a:r>
            <a:endParaRPr lang="fr-FR" dirty="0"/>
          </a:p>
        </p:txBody>
      </p:sp>
    </p:spTree>
    <p:extLst>
      <p:ext uri="{BB962C8B-B14F-4D97-AF65-F5344CB8AC3E}">
        <p14:creationId xmlns:p14="http://schemas.microsoft.com/office/powerpoint/2010/main" val="25831472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So, to analyse the globale warning , i </a:t>
            </a:r>
            <a:r>
              <a:rPr lang="fr-FR" dirty="0" err="1"/>
              <a:t>choose</a:t>
            </a:r>
            <a:r>
              <a:rPr lang="fr-FR" dirty="0"/>
              <a:t> a open  </a:t>
            </a:r>
            <a:r>
              <a:rPr lang="fr-FR" dirty="0" err="1"/>
              <a:t>dataset</a:t>
            </a:r>
            <a:r>
              <a:rPr lang="fr-FR" dirty="0"/>
              <a:t> </a:t>
            </a:r>
            <a:r>
              <a:rPr lang="fr-FR" dirty="0" err="1"/>
              <a:t>from</a:t>
            </a:r>
            <a:r>
              <a:rPr lang="fr-FR" dirty="0"/>
              <a:t> </a:t>
            </a:r>
            <a:r>
              <a:rPr lang="fr-FR" dirty="0" err="1"/>
              <a:t>Kaggle</a:t>
            </a:r>
            <a:r>
              <a:rPr lang="fr-FR" dirty="0"/>
              <a:t> </a:t>
            </a:r>
            <a:r>
              <a:rPr lang="fr-FR" dirty="0" err="1"/>
              <a:t>website</a:t>
            </a:r>
            <a:r>
              <a:rPr lang="fr-FR" dirty="0"/>
              <a:t> the </a:t>
            </a:r>
            <a:r>
              <a:rPr lang="en-US" b="0" i="0" dirty="0">
                <a:effectLst/>
                <a:latin typeface="-apple-system"/>
              </a:rPr>
              <a:t>Earth Surface Temperature Data which contains the earth temperature since 1750, I use also a open dataset Country Mapping to extract the iso code and mapping of country.</a:t>
            </a:r>
          </a:p>
          <a:p>
            <a:endParaRPr lang="en-US" b="0" i="0" dirty="0">
              <a:effectLst/>
              <a:latin typeface="-apple-system"/>
            </a:endParaRPr>
          </a:p>
          <a:p>
            <a:r>
              <a:rPr lang="en-US" b="0" i="0" dirty="0">
                <a:effectLst/>
                <a:latin typeface="-apple-system"/>
              </a:rPr>
              <a:t>For the first dataset I use two csv files the global temperatures </a:t>
            </a:r>
            <a:r>
              <a:rPr lang="en-US" sz="1100" dirty="0"/>
              <a:t>Contains the average temperature of land and oceans</a:t>
            </a:r>
            <a:r>
              <a:rPr lang="en-US" b="0" i="0" dirty="0">
                <a:effectLst/>
                <a:latin typeface="-apple-system"/>
              </a:rPr>
              <a:t> and the global temperature by state </a:t>
            </a:r>
            <a:r>
              <a:rPr lang="en-US" sz="1100" dirty="0">
                <a:sym typeface="Arial"/>
              </a:rPr>
              <a:t>Contains the average temperature of country and </a:t>
            </a:r>
            <a:r>
              <a:rPr lang="en-US" sz="1100" dirty="0" err="1">
                <a:sym typeface="Arial"/>
              </a:rPr>
              <a:t>citiestatess</a:t>
            </a:r>
            <a:endParaRPr lang="fr-FR" dirty="0"/>
          </a:p>
        </p:txBody>
      </p:sp>
    </p:spTree>
    <p:extLst>
      <p:ext uri="{BB962C8B-B14F-4D97-AF65-F5344CB8AC3E}">
        <p14:creationId xmlns:p14="http://schemas.microsoft.com/office/powerpoint/2010/main" val="2969282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algn="l"/>
            <a:r>
              <a:rPr lang="en-US" dirty="0">
                <a:effectLst/>
                <a:latin typeface="var(--jp-content-font-family)"/>
              </a:rPr>
              <a:t>I used </a:t>
            </a:r>
            <a:r>
              <a:rPr lang="en-US" b="1" dirty="0">
                <a:effectLst/>
                <a:latin typeface="var(--jp-content-font-family)"/>
              </a:rPr>
              <a:t>python</a:t>
            </a:r>
            <a:r>
              <a:rPr lang="en-US" dirty="0">
                <a:effectLst/>
                <a:latin typeface="var(--jp-content-font-family)"/>
              </a:rPr>
              <a:t> as a programming languages with </a:t>
            </a:r>
            <a:r>
              <a:rPr lang="en-US" b="1" dirty="0" err="1">
                <a:effectLst/>
                <a:latin typeface="var(--jp-content-font-family)"/>
              </a:rPr>
              <a:t>jupyter</a:t>
            </a:r>
            <a:r>
              <a:rPr lang="en-US" b="1" dirty="0">
                <a:effectLst/>
                <a:latin typeface="var(--jp-content-font-family)"/>
              </a:rPr>
              <a:t> notebook </a:t>
            </a:r>
            <a:r>
              <a:rPr lang="en-US" dirty="0">
                <a:effectLst/>
                <a:latin typeface="var(--jp-content-font-family)"/>
              </a:rPr>
              <a:t>is an open-source web application that allows us to create and share documents that contain live code, equations, visualizations and narrative text.</a:t>
            </a:r>
          </a:p>
          <a:p>
            <a:pPr algn="l"/>
            <a:endParaRPr lang="en-US" b="1" dirty="0">
              <a:effectLst/>
              <a:latin typeface="var(--jp-content-font-family)"/>
            </a:endParaRPr>
          </a:p>
          <a:p>
            <a:pPr algn="l"/>
            <a:r>
              <a:rPr lang="en-US" dirty="0">
                <a:effectLst/>
                <a:latin typeface="var(--jp-content-font-family)"/>
              </a:rPr>
              <a:t> and Library </a:t>
            </a:r>
            <a:r>
              <a:rPr lang="en-US" b="1" dirty="0">
                <a:effectLst/>
                <a:latin typeface="var(--jp-content-font-family)"/>
              </a:rPr>
              <a:t>Panda</a:t>
            </a:r>
            <a:r>
              <a:rPr lang="en-US" dirty="0">
                <a:effectLst/>
                <a:latin typeface="var(--jp-content-font-family)"/>
              </a:rPr>
              <a:t> that helps us load the data, prepare it and perform some lightweight analysis. I used </a:t>
            </a:r>
            <a:r>
              <a:rPr lang="en-US" b="1" dirty="0" err="1">
                <a:effectLst/>
                <a:latin typeface="var(--jp-content-font-family)"/>
              </a:rPr>
              <a:t>Numpy</a:t>
            </a:r>
            <a:r>
              <a:rPr lang="en-US" dirty="0">
                <a:effectLst/>
                <a:latin typeface="var(--jp-content-font-family)"/>
              </a:rPr>
              <a:t> - a library that lets us run blazing fast computation with vectors, matrices and other tensors. For visualization, </a:t>
            </a:r>
            <a:r>
              <a:rPr lang="en-US" dirty="0" err="1">
                <a:effectLst/>
                <a:latin typeface="var(--jp-content-font-family)"/>
              </a:rPr>
              <a:t>i</a:t>
            </a:r>
            <a:r>
              <a:rPr lang="en-US" dirty="0">
                <a:effectLst/>
                <a:latin typeface="var(--jp-content-font-family)"/>
              </a:rPr>
              <a:t> used </a:t>
            </a:r>
            <a:r>
              <a:rPr lang="en-US" b="1" dirty="0">
                <a:effectLst/>
                <a:latin typeface="var(--jp-content-font-family)"/>
              </a:rPr>
              <a:t>matplotlib</a:t>
            </a:r>
            <a:r>
              <a:rPr lang="en-US" dirty="0">
                <a:effectLst/>
                <a:latin typeface="var(--jp-content-font-family)"/>
              </a:rPr>
              <a:t> library, it allow you to write complicated stuff with convenience (e.g. super-detailed plots or custom animations), </a:t>
            </a:r>
            <a:r>
              <a:rPr lang="en-US" b="1" dirty="0" err="1">
                <a:effectLst/>
                <a:latin typeface="var(--jp-content-font-family)"/>
              </a:rPr>
              <a:t>Plotly</a:t>
            </a:r>
            <a:r>
              <a:rPr lang="en-US" dirty="0">
                <a:effectLst/>
                <a:latin typeface="var(--jp-content-font-family)"/>
              </a:rPr>
              <a:t>  library to make interactive graphs</a:t>
            </a:r>
            <a:br>
              <a:rPr lang="en-US" b="0" i="0" dirty="0">
                <a:effectLst/>
                <a:latin typeface="-apple-system"/>
              </a:rPr>
            </a:br>
            <a:endParaRPr lang="fr-FR" dirty="0"/>
          </a:p>
        </p:txBody>
      </p:sp>
    </p:spTree>
    <p:extLst>
      <p:ext uri="{BB962C8B-B14F-4D97-AF65-F5344CB8AC3E}">
        <p14:creationId xmlns:p14="http://schemas.microsoft.com/office/powerpoint/2010/main" val="3658683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For data processing, i droped the </a:t>
            </a:r>
            <a:r>
              <a:rPr lang="fr-FR" dirty="0" err="1"/>
              <a:t>rows</a:t>
            </a:r>
            <a:r>
              <a:rPr lang="fr-FR" dirty="0"/>
              <a:t> </a:t>
            </a:r>
            <a:r>
              <a:rPr lang="fr-FR" dirty="0" err="1"/>
              <a:t>that</a:t>
            </a:r>
            <a:r>
              <a:rPr lang="fr-FR" dirty="0"/>
              <a:t> have at least </a:t>
            </a:r>
            <a:r>
              <a:rPr lang="fr-FR" dirty="0" err="1"/>
              <a:t>missing</a:t>
            </a:r>
            <a:r>
              <a:rPr lang="fr-FR" dirty="0"/>
              <a:t> value, </a:t>
            </a:r>
            <a:r>
              <a:rPr lang="fr-FR" dirty="0" err="1"/>
              <a:t>after</a:t>
            </a:r>
            <a:r>
              <a:rPr lang="fr-FR" dirty="0"/>
              <a:t> </a:t>
            </a:r>
            <a:r>
              <a:rPr lang="fr-FR" dirty="0" err="1"/>
              <a:t>that</a:t>
            </a:r>
            <a:r>
              <a:rPr lang="fr-FR" dirty="0"/>
              <a:t> i </a:t>
            </a:r>
            <a:r>
              <a:rPr lang="fr-FR" dirty="0" err="1"/>
              <a:t>aggregate</a:t>
            </a:r>
            <a:r>
              <a:rPr lang="fr-FR" dirty="0"/>
              <a:t> the data to </a:t>
            </a:r>
            <a:r>
              <a:rPr lang="fr-FR" dirty="0" err="1"/>
              <a:t>construct</a:t>
            </a:r>
            <a:r>
              <a:rPr lang="fr-FR" dirty="0"/>
              <a:t> new </a:t>
            </a:r>
            <a:r>
              <a:rPr lang="fr-FR" dirty="0" err="1"/>
              <a:t>filed</a:t>
            </a:r>
            <a:r>
              <a:rPr lang="fr-FR" dirty="0"/>
              <a:t> </a:t>
            </a:r>
            <a:r>
              <a:rPr lang="fr-FR" dirty="0" err="1"/>
              <a:t>is</a:t>
            </a:r>
            <a:r>
              <a:rPr lang="fr-FR" dirty="0"/>
              <a:t> the </a:t>
            </a:r>
            <a:r>
              <a:rPr lang="fr-FR" dirty="0" err="1"/>
              <a:t>average</a:t>
            </a:r>
            <a:r>
              <a:rPr lang="fr-FR" dirty="0"/>
              <a:t> change of </a:t>
            </a:r>
            <a:r>
              <a:rPr lang="fr-FR" dirty="0" err="1"/>
              <a:t>temperature</a:t>
            </a:r>
            <a:r>
              <a:rPr lang="fr-FR" dirty="0"/>
              <a:t> </a:t>
            </a:r>
            <a:r>
              <a:rPr lang="fr-FR" dirty="0" err="1"/>
              <a:t>which</a:t>
            </a:r>
            <a:r>
              <a:rPr lang="fr-FR" dirty="0"/>
              <a:t> </a:t>
            </a:r>
            <a:r>
              <a:rPr lang="fr-FR" dirty="0" err="1"/>
              <a:t>is</a:t>
            </a:r>
            <a:r>
              <a:rPr lang="fr-FR" dirty="0"/>
              <a:t> </a:t>
            </a:r>
            <a:r>
              <a:rPr lang="en-US" sz="1100" dirty="0"/>
              <a:t> the level associated with less devastating impacts than higher levels of global warming beyond 1.5°C increasingly severe and expensive impacts</a:t>
            </a:r>
            <a:endParaRPr lang="fr-FR" dirty="0"/>
          </a:p>
        </p:txBody>
      </p:sp>
    </p:spTree>
    <p:extLst>
      <p:ext uri="{BB962C8B-B14F-4D97-AF65-F5344CB8AC3E}">
        <p14:creationId xmlns:p14="http://schemas.microsoft.com/office/powerpoint/2010/main" val="17666044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Helvetica Neue"/>
              </a:rPr>
              <a:t>To analysis the temperature data , I tried to answer many question, first , </a:t>
            </a:r>
            <a:r>
              <a:rPr lang="en-US" b="1" dirty="0"/>
              <a:t>Is there really a global warming?,</a:t>
            </a:r>
            <a:endParaRPr lang="en-US" b="0" i="0" dirty="0">
              <a:solidFill>
                <a:srgbClr val="000000"/>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Helvetica Neue"/>
              </a:rPr>
              <a:t>From the charts you'll see, that there's worldwide warming these days. The average temperature of Soil surface has the most noteworthy esteem within the final three centuries. The quickest temperature development happened within the final 30 a long time! This charts too have certainty interims, which appears that estimation of temperature has gotten to be more precise within the final few a long time.</a:t>
            </a:r>
            <a:br>
              <a:rPr lang="en-US" b="0" i="0" dirty="0">
                <a:effectLst/>
                <a:latin typeface="-apple-system"/>
              </a:rPr>
            </a:br>
            <a:endParaRPr lang="fr-FR" dirty="0"/>
          </a:p>
          <a:p>
            <a:endParaRPr lang="fr-FR" dirty="0"/>
          </a:p>
        </p:txBody>
      </p:sp>
    </p:spTree>
    <p:extLst>
      <p:ext uri="{BB962C8B-B14F-4D97-AF65-F5344CB8AC3E}">
        <p14:creationId xmlns:p14="http://schemas.microsoft.com/office/powerpoint/2010/main" val="2622644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6"/>
        <p:cNvGrpSpPr/>
        <p:nvPr/>
      </p:nvGrpSpPr>
      <p:grpSpPr>
        <a:xfrm>
          <a:off x="0" y="0"/>
          <a:ext cx="0" cy="0"/>
          <a:chOff x="0" y="0"/>
          <a:chExt cx="0" cy="0"/>
        </a:xfrm>
      </p:grpSpPr>
      <p:grpSp>
        <p:nvGrpSpPr>
          <p:cNvPr id="27" name="Shape 27"/>
          <p:cNvGrpSpPr/>
          <p:nvPr/>
        </p:nvGrpSpPr>
        <p:grpSpPr>
          <a:xfrm>
            <a:off x="-6025" y="0"/>
            <a:ext cx="9168125" cy="5163100"/>
            <a:chOff x="-6025" y="0"/>
            <a:chExt cx="9168125" cy="5163100"/>
          </a:xfrm>
        </p:grpSpPr>
        <p:sp>
          <p:nvSpPr>
            <p:cNvPr id="28" name="Shape 28"/>
            <p:cNvSpPr/>
            <p:nvPr/>
          </p:nvSpPr>
          <p:spPr>
            <a:xfrm>
              <a:off x="0" y="0"/>
              <a:ext cx="8552900" cy="1333000"/>
            </a:xfrm>
            <a:custGeom>
              <a:avLst/>
              <a:gdLst/>
              <a:ahLst/>
              <a:cxnLst/>
              <a:rect l="0" t="0" r="0" b="0"/>
              <a:pathLst>
                <a:path w="342116" h="53320" extrusionOk="0">
                  <a:moveTo>
                    <a:pt x="0" y="0"/>
                  </a:moveTo>
                  <a:lnTo>
                    <a:pt x="0" y="53320"/>
                  </a:lnTo>
                  <a:lnTo>
                    <a:pt x="342116" y="0"/>
                  </a:lnTo>
                  <a:close/>
                </a:path>
              </a:pathLst>
            </a:custGeom>
            <a:solidFill>
              <a:srgbClr val="004C52"/>
            </a:solidFill>
            <a:ln>
              <a:noFill/>
            </a:ln>
          </p:spPr>
        </p:sp>
        <p:sp>
          <p:nvSpPr>
            <p:cNvPr id="29" name="Shape 29"/>
            <p:cNvSpPr/>
            <p:nvPr/>
          </p:nvSpPr>
          <p:spPr>
            <a:xfrm>
              <a:off x="2563450" y="0"/>
              <a:ext cx="6580550" cy="1272675"/>
            </a:xfrm>
            <a:custGeom>
              <a:avLst/>
              <a:gdLst/>
              <a:ahLst/>
              <a:cxnLst/>
              <a:rect l="0" t="0" r="0" b="0"/>
              <a:pathLst>
                <a:path w="263222" h="50907" extrusionOk="0">
                  <a:moveTo>
                    <a:pt x="0" y="0"/>
                  </a:moveTo>
                  <a:lnTo>
                    <a:pt x="217381" y="50907"/>
                  </a:lnTo>
                  <a:lnTo>
                    <a:pt x="263222" y="10133"/>
                  </a:lnTo>
                  <a:lnTo>
                    <a:pt x="263222" y="0"/>
                  </a:lnTo>
                  <a:close/>
                </a:path>
              </a:pathLst>
            </a:custGeom>
            <a:solidFill>
              <a:srgbClr val="00AE9D">
                <a:alpha val="83460"/>
              </a:srgbClr>
            </a:solidFill>
            <a:ln>
              <a:noFill/>
            </a:ln>
          </p:spPr>
        </p:sp>
        <p:sp>
          <p:nvSpPr>
            <p:cNvPr id="30" name="Shape 30"/>
            <p:cNvSpPr/>
            <p:nvPr/>
          </p:nvSpPr>
          <p:spPr>
            <a:xfrm>
              <a:off x="-6025" y="2"/>
              <a:ext cx="7298300" cy="1471709"/>
            </a:xfrm>
            <a:custGeom>
              <a:avLst/>
              <a:gdLst/>
              <a:ahLst/>
              <a:cxnLst/>
              <a:rect l="0" t="0" r="0" b="0"/>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31" name="Shape 31"/>
            <p:cNvSpPr/>
            <p:nvPr/>
          </p:nvSpPr>
          <p:spPr>
            <a:xfrm>
              <a:off x="3596100" y="4667000"/>
              <a:ext cx="5090700" cy="476500"/>
            </a:xfrm>
            <a:custGeom>
              <a:avLst/>
              <a:gdLst/>
              <a:ahLst/>
              <a:cxnLst/>
              <a:rect l="0" t="0" r="0" b="0"/>
              <a:pathLst>
                <a:path w="203628" h="19060" extrusionOk="0">
                  <a:moveTo>
                    <a:pt x="0" y="19060"/>
                  </a:moveTo>
                  <a:lnTo>
                    <a:pt x="203628" y="19060"/>
                  </a:lnTo>
                  <a:lnTo>
                    <a:pt x="157305" y="0"/>
                  </a:lnTo>
                  <a:close/>
                </a:path>
              </a:pathLst>
            </a:custGeom>
            <a:solidFill>
              <a:srgbClr val="004C52"/>
            </a:solidFill>
            <a:ln>
              <a:noFill/>
            </a:ln>
          </p:spPr>
        </p:sp>
        <p:sp>
          <p:nvSpPr>
            <p:cNvPr id="32" name="Shape 32"/>
            <p:cNvSpPr/>
            <p:nvPr/>
          </p:nvSpPr>
          <p:spPr>
            <a:xfrm>
              <a:off x="5525000" y="4692625"/>
              <a:ext cx="3637100" cy="470475"/>
            </a:xfrm>
            <a:custGeom>
              <a:avLst/>
              <a:gdLst/>
              <a:ahLst/>
              <a:cxnLst/>
              <a:rect l="0" t="0" r="0" b="0"/>
              <a:pathLst>
                <a:path w="145484" h="18819" extrusionOk="0">
                  <a:moveTo>
                    <a:pt x="145484" y="0"/>
                  </a:moveTo>
                  <a:lnTo>
                    <a:pt x="145484" y="18819"/>
                  </a:lnTo>
                  <a:lnTo>
                    <a:pt x="0" y="18819"/>
                  </a:lnTo>
                  <a:close/>
                </a:path>
              </a:pathLst>
            </a:custGeom>
            <a:solidFill>
              <a:srgbClr val="00AE9D">
                <a:alpha val="83460"/>
              </a:srgbClr>
            </a:solidFill>
            <a:ln>
              <a:noFill/>
            </a:ln>
          </p:spPr>
        </p:sp>
        <p:sp>
          <p:nvSpPr>
            <p:cNvPr id="33" name="Shape 33"/>
            <p:cNvSpPr/>
            <p:nvPr/>
          </p:nvSpPr>
          <p:spPr>
            <a:xfrm>
              <a:off x="7521475" y="4023125"/>
              <a:ext cx="1634600" cy="1139975"/>
            </a:xfrm>
            <a:custGeom>
              <a:avLst/>
              <a:gdLst/>
              <a:ahLst/>
              <a:cxnLst/>
              <a:rect l="0" t="0" r="0" b="0"/>
              <a:pathLst>
                <a:path w="65384" h="45599" extrusionOk="0">
                  <a:moveTo>
                    <a:pt x="65384" y="27022"/>
                  </a:moveTo>
                  <a:lnTo>
                    <a:pt x="65384" y="0"/>
                  </a:lnTo>
                  <a:lnTo>
                    <a:pt x="0" y="45599"/>
                  </a:lnTo>
                  <a:close/>
                </a:path>
              </a:pathLst>
            </a:custGeom>
            <a:solidFill>
              <a:srgbClr val="ABE33F">
                <a:alpha val="81150"/>
              </a:srgbClr>
            </a:solidFill>
            <a:ln>
              <a:noFill/>
            </a:ln>
          </p:spPr>
        </p:sp>
      </p:grpSp>
      <p:sp>
        <p:nvSpPr>
          <p:cNvPr id="34" name="Shape 34"/>
          <p:cNvSpPr txBox="1">
            <a:spLocks noGrp="1"/>
          </p:cNvSpPr>
          <p:nvPr>
            <p:ph type="title"/>
          </p:nvPr>
        </p:nvSpPr>
        <p:spPr>
          <a:xfrm>
            <a:off x="886650" y="398400"/>
            <a:ext cx="7370699" cy="857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5" name="Shape 35"/>
          <p:cNvSpPr txBox="1">
            <a:spLocks noGrp="1"/>
          </p:cNvSpPr>
          <p:nvPr>
            <p:ph type="body" idx="1"/>
          </p:nvPr>
        </p:nvSpPr>
        <p:spPr>
          <a:xfrm>
            <a:off x="886650" y="1598408"/>
            <a:ext cx="7370699" cy="33272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6"/>
        <p:cNvGrpSpPr/>
        <p:nvPr/>
      </p:nvGrpSpPr>
      <p:grpSpPr>
        <a:xfrm>
          <a:off x="0" y="0"/>
          <a:ext cx="0" cy="0"/>
          <a:chOff x="0" y="0"/>
          <a:chExt cx="0" cy="0"/>
        </a:xfrm>
      </p:grpSpPr>
      <p:grpSp>
        <p:nvGrpSpPr>
          <p:cNvPr id="37" name="Shape 37"/>
          <p:cNvGrpSpPr/>
          <p:nvPr/>
        </p:nvGrpSpPr>
        <p:grpSpPr>
          <a:xfrm>
            <a:off x="-6025" y="0"/>
            <a:ext cx="9168125" cy="5163100"/>
            <a:chOff x="-6025" y="0"/>
            <a:chExt cx="9168125" cy="5163100"/>
          </a:xfrm>
        </p:grpSpPr>
        <p:sp>
          <p:nvSpPr>
            <p:cNvPr id="38" name="Shape 38"/>
            <p:cNvSpPr/>
            <p:nvPr/>
          </p:nvSpPr>
          <p:spPr>
            <a:xfrm>
              <a:off x="0" y="0"/>
              <a:ext cx="8552900" cy="1333000"/>
            </a:xfrm>
            <a:custGeom>
              <a:avLst/>
              <a:gdLst/>
              <a:ahLst/>
              <a:cxnLst/>
              <a:rect l="0" t="0" r="0" b="0"/>
              <a:pathLst>
                <a:path w="342116" h="53320" extrusionOk="0">
                  <a:moveTo>
                    <a:pt x="0" y="0"/>
                  </a:moveTo>
                  <a:lnTo>
                    <a:pt x="0" y="53320"/>
                  </a:lnTo>
                  <a:lnTo>
                    <a:pt x="342116" y="0"/>
                  </a:lnTo>
                  <a:close/>
                </a:path>
              </a:pathLst>
            </a:custGeom>
            <a:solidFill>
              <a:srgbClr val="004C52"/>
            </a:solidFill>
            <a:ln>
              <a:noFill/>
            </a:ln>
          </p:spPr>
        </p:sp>
        <p:sp>
          <p:nvSpPr>
            <p:cNvPr id="39" name="Shape 39"/>
            <p:cNvSpPr/>
            <p:nvPr/>
          </p:nvSpPr>
          <p:spPr>
            <a:xfrm>
              <a:off x="2563450" y="0"/>
              <a:ext cx="6580550" cy="1272675"/>
            </a:xfrm>
            <a:custGeom>
              <a:avLst/>
              <a:gdLst/>
              <a:ahLst/>
              <a:cxnLst/>
              <a:rect l="0" t="0" r="0" b="0"/>
              <a:pathLst>
                <a:path w="263222" h="50907" extrusionOk="0">
                  <a:moveTo>
                    <a:pt x="0" y="0"/>
                  </a:moveTo>
                  <a:lnTo>
                    <a:pt x="217381" y="50907"/>
                  </a:lnTo>
                  <a:lnTo>
                    <a:pt x="263222" y="10133"/>
                  </a:lnTo>
                  <a:lnTo>
                    <a:pt x="263222" y="0"/>
                  </a:lnTo>
                  <a:close/>
                </a:path>
              </a:pathLst>
            </a:custGeom>
            <a:solidFill>
              <a:srgbClr val="00AE9D">
                <a:alpha val="83460"/>
              </a:srgbClr>
            </a:solidFill>
            <a:ln>
              <a:noFill/>
            </a:ln>
          </p:spPr>
        </p:sp>
        <p:sp>
          <p:nvSpPr>
            <p:cNvPr id="40" name="Shape 40"/>
            <p:cNvSpPr/>
            <p:nvPr/>
          </p:nvSpPr>
          <p:spPr>
            <a:xfrm>
              <a:off x="-6025" y="2"/>
              <a:ext cx="7298300" cy="1471709"/>
            </a:xfrm>
            <a:custGeom>
              <a:avLst/>
              <a:gdLst/>
              <a:ahLst/>
              <a:cxnLst/>
              <a:rect l="0" t="0" r="0" b="0"/>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41" name="Shape 41"/>
            <p:cNvSpPr/>
            <p:nvPr/>
          </p:nvSpPr>
          <p:spPr>
            <a:xfrm>
              <a:off x="3596100" y="4667000"/>
              <a:ext cx="5090700" cy="476500"/>
            </a:xfrm>
            <a:custGeom>
              <a:avLst/>
              <a:gdLst/>
              <a:ahLst/>
              <a:cxnLst/>
              <a:rect l="0" t="0" r="0" b="0"/>
              <a:pathLst>
                <a:path w="203628" h="19060" extrusionOk="0">
                  <a:moveTo>
                    <a:pt x="0" y="19060"/>
                  </a:moveTo>
                  <a:lnTo>
                    <a:pt x="203628" y="19060"/>
                  </a:lnTo>
                  <a:lnTo>
                    <a:pt x="157305" y="0"/>
                  </a:lnTo>
                  <a:close/>
                </a:path>
              </a:pathLst>
            </a:custGeom>
            <a:solidFill>
              <a:srgbClr val="004C52"/>
            </a:solidFill>
            <a:ln>
              <a:noFill/>
            </a:ln>
          </p:spPr>
        </p:sp>
        <p:sp>
          <p:nvSpPr>
            <p:cNvPr id="42" name="Shape 42"/>
            <p:cNvSpPr/>
            <p:nvPr/>
          </p:nvSpPr>
          <p:spPr>
            <a:xfrm>
              <a:off x="5525000" y="4692625"/>
              <a:ext cx="3637100" cy="470475"/>
            </a:xfrm>
            <a:custGeom>
              <a:avLst/>
              <a:gdLst/>
              <a:ahLst/>
              <a:cxnLst/>
              <a:rect l="0" t="0" r="0" b="0"/>
              <a:pathLst>
                <a:path w="145484" h="18819" extrusionOk="0">
                  <a:moveTo>
                    <a:pt x="145484" y="0"/>
                  </a:moveTo>
                  <a:lnTo>
                    <a:pt x="145484" y="18819"/>
                  </a:lnTo>
                  <a:lnTo>
                    <a:pt x="0" y="18819"/>
                  </a:lnTo>
                  <a:close/>
                </a:path>
              </a:pathLst>
            </a:custGeom>
            <a:solidFill>
              <a:srgbClr val="00AE9D">
                <a:alpha val="83460"/>
              </a:srgbClr>
            </a:solidFill>
            <a:ln>
              <a:noFill/>
            </a:ln>
          </p:spPr>
        </p:sp>
        <p:sp>
          <p:nvSpPr>
            <p:cNvPr id="43" name="Shape 43"/>
            <p:cNvSpPr/>
            <p:nvPr/>
          </p:nvSpPr>
          <p:spPr>
            <a:xfrm>
              <a:off x="7521475" y="4023125"/>
              <a:ext cx="1634600" cy="1139975"/>
            </a:xfrm>
            <a:custGeom>
              <a:avLst/>
              <a:gdLst/>
              <a:ahLst/>
              <a:cxnLst/>
              <a:rect l="0" t="0" r="0" b="0"/>
              <a:pathLst>
                <a:path w="65384" h="45599" extrusionOk="0">
                  <a:moveTo>
                    <a:pt x="65384" y="27022"/>
                  </a:moveTo>
                  <a:lnTo>
                    <a:pt x="65384" y="0"/>
                  </a:lnTo>
                  <a:lnTo>
                    <a:pt x="0" y="45599"/>
                  </a:lnTo>
                  <a:close/>
                </a:path>
              </a:pathLst>
            </a:custGeom>
            <a:solidFill>
              <a:srgbClr val="ABE33F">
                <a:alpha val="81150"/>
              </a:srgbClr>
            </a:solidFill>
            <a:ln>
              <a:noFill/>
            </a:ln>
          </p:spPr>
        </p:sp>
      </p:grpSp>
      <p:sp>
        <p:nvSpPr>
          <p:cNvPr id="44" name="Shape 44"/>
          <p:cNvSpPr txBox="1">
            <a:spLocks noGrp="1"/>
          </p:cNvSpPr>
          <p:nvPr>
            <p:ph type="title"/>
          </p:nvPr>
        </p:nvSpPr>
        <p:spPr>
          <a:xfrm>
            <a:off x="886650" y="398400"/>
            <a:ext cx="7370699" cy="857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5" name="Shape 45"/>
          <p:cNvSpPr txBox="1">
            <a:spLocks noGrp="1"/>
          </p:cNvSpPr>
          <p:nvPr>
            <p:ph type="body" idx="1"/>
          </p:nvPr>
        </p:nvSpPr>
        <p:spPr>
          <a:xfrm>
            <a:off x="904925" y="1495850"/>
            <a:ext cx="3560099" cy="34299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
        <p:nvSpPr>
          <p:cNvPr id="46" name="Shape 46"/>
          <p:cNvSpPr txBox="1">
            <a:spLocks noGrp="1"/>
          </p:cNvSpPr>
          <p:nvPr>
            <p:ph type="body" idx="2"/>
          </p:nvPr>
        </p:nvSpPr>
        <p:spPr>
          <a:xfrm>
            <a:off x="4679179" y="1495850"/>
            <a:ext cx="3560099" cy="34299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59"/>
        <p:cNvGrpSpPr/>
        <p:nvPr/>
      </p:nvGrpSpPr>
      <p:grpSpPr>
        <a:xfrm>
          <a:off x="0" y="0"/>
          <a:ext cx="0" cy="0"/>
          <a:chOff x="0" y="0"/>
          <a:chExt cx="0" cy="0"/>
        </a:xfrm>
      </p:grpSpPr>
      <p:grpSp>
        <p:nvGrpSpPr>
          <p:cNvPr id="60" name="Shape 60"/>
          <p:cNvGrpSpPr/>
          <p:nvPr/>
        </p:nvGrpSpPr>
        <p:grpSpPr>
          <a:xfrm>
            <a:off x="-6025" y="0"/>
            <a:ext cx="9168125" cy="5163100"/>
            <a:chOff x="-6025" y="0"/>
            <a:chExt cx="9168125" cy="5163100"/>
          </a:xfrm>
        </p:grpSpPr>
        <p:sp>
          <p:nvSpPr>
            <p:cNvPr id="61" name="Shape 61"/>
            <p:cNvSpPr/>
            <p:nvPr/>
          </p:nvSpPr>
          <p:spPr>
            <a:xfrm>
              <a:off x="0" y="0"/>
              <a:ext cx="8552900" cy="1333000"/>
            </a:xfrm>
            <a:custGeom>
              <a:avLst/>
              <a:gdLst/>
              <a:ahLst/>
              <a:cxnLst/>
              <a:rect l="0" t="0" r="0" b="0"/>
              <a:pathLst>
                <a:path w="342116" h="53320" extrusionOk="0">
                  <a:moveTo>
                    <a:pt x="0" y="0"/>
                  </a:moveTo>
                  <a:lnTo>
                    <a:pt x="0" y="53320"/>
                  </a:lnTo>
                  <a:lnTo>
                    <a:pt x="342116" y="0"/>
                  </a:lnTo>
                  <a:close/>
                </a:path>
              </a:pathLst>
            </a:custGeom>
            <a:solidFill>
              <a:srgbClr val="004C52"/>
            </a:solidFill>
            <a:ln>
              <a:noFill/>
            </a:ln>
          </p:spPr>
        </p:sp>
        <p:sp>
          <p:nvSpPr>
            <p:cNvPr id="62" name="Shape 62"/>
            <p:cNvSpPr/>
            <p:nvPr/>
          </p:nvSpPr>
          <p:spPr>
            <a:xfrm>
              <a:off x="2563450" y="0"/>
              <a:ext cx="6580550" cy="1272675"/>
            </a:xfrm>
            <a:custGeom>
              <a:avLst/>
              <a:gdLst/>
              <a:ahLst/>
              <a:cxnLst/>
              <a:rect l="0" t="0" r="0" b="0"/>
              <a:pathLst>
                <a:path w="263222" h="50907" extrusionOk="0">
                  <a:moveTo>
                    <a:pt x="0" y="0"/>
                  </a:moveTo>
                  <a:lnTo>
                    <a:pt x="217381" y="50907"/>
                  </a:lnTo>
                  <a:lnTo>
                    <a:pt x="263222" y="10133"/>
                  </a:lnTo>
                  <a:lnTo>
                    <a:pt x="263222" y="0"/>
                  </a:lnTo>
                  <a:close/>
                </a:path>
              </a:pathLst>
            </a:custGeom>
            <a:solidFill>
              <a:srgbClr val="00AE9D">
                <a:alpha val="83460"/>
              </a:srgbClr>
            </a:solidFill>
            <a:ln>
              <a:noFill/>
            </a:ln>
          </p:spPr>
        </p:sp>
        <p:sp>
          <p:nvSpPr>
            <p:cNvPr id="63" name="Shape 63"/>
            <p:cNvSpPr/>
            <p:nvPr/>
          </p:nvSpPr>
          <p:spPr>
            <a:xfrm>
              <a:off x="-6025" y="2"/>
              <a:ext cx="7298300" cy="1471709"/>
            </a:xfrm>
            <a:custGeom>
              <a:avLst/>
              <a:gdLst/>
              <a:ahLst/>
              <a:cxnLst/>
              <a:rect l="0" t="0" r="0" b="0"/>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64" name="Shape 64"/>
            <p:cNvSpPr/>
            <p:nvPr/>
          </p:nvSpPr>
          <p:spPr>
            <a:xfrm>
              <a:off x="3596100" y="4667000"/>
              <a:ext cx="5090700" cy="476500"/>
            </a:xfrm>
            <a:custGeom>
              <a:avLst/>
              <a:gdLst/>
              <a:ahLst/>
              <a:cxnLst/>
              <a:rect l="0" t="0" r="0" b="0"/>
              <a:pathLst>
                <a:path w="203628" h="19060" extrusionOk="0">
                  <a:moveTo>
                    <a:pt x="0" y="19060"/>
                  </a:moveTo>
                  <a:lnTo>
                    <a:pt x="203628" y="19060"/>
                  </a:lnTo>
                  <a:lnTo>
                    <a:pt x="157305" y="0"/>
                  </a:lnTo>
                  <a:close/>
                </a:path>
              </a:pathLst>
            </a:custGeom>
            <a:solidFill>
              <a:srgbClr val="004C52"/>
            </a:solidFill>
            <a:ln>
              <a:noFill/>
            </a:ln>
          </p:spPr>
        </p:sp>
        <p:sp>
          <p:nvSpPr>
            <p:cNvPr id="65" name="Shape 65"/>
            <p:cNvSpPr/>
            <p:nvPr/>
          </p:nvSpPr>
          <p:spPr>
            <a:xfrm>
              <a:off x="5525000" y="4692625"/>
              <a:ext cx="3637100" cy="470475"/>
            </a:xfrm>
            <a:custGeom>
              <a:avLst/>
              <a:gdLst/>
              <a:ahLst/>
              <a:cxnLst/>
              <a:rect l="0" t="0" r="0" b="0"/>
              <a:pathLst>
                <a:path w="145484" h="18819" extrusionOk="0">
                  <a:moveTo>
                    <a:pt x="145484" y="0"/>
                  </a:moveTo>
                  <a:lnTo>
                    <a:pt x="145484" y="18819"/>
                  </a:lnTo>
                  <a:lnTo>
                    <a:pt x="0" y="18819"/>
                  </a:lnTo>
                  <a:close/>
                </a:path>
              </a:pathLst>
            </a:custGeom>
            <a:solidFill>
              <a:srgbClr val="00AE9D">
                <a:alpha val="83460"/>
              </a:srgbClr>
            </a:solidFill>
            <a:ln>
              <a:noFill/>
            </a:ln>
          </p:spPr>
        </p:sp>
        <p:sp>
          <p:nvSpPr>
            <p:cNvPr id="66" name="Shape 66"/>
            <p:cNvSpPr/>
            <p:nvPr/>
          </p:nvSpPr>
          <p:spPr>
            <a:xfrm>
              <a:off x="7521475" y="4023125"/>
              <a:ext cx="1634600" cy="1139975"/>
            </a:xfrm>
            <a:custGeom>
              <a:avLst/>
              <a:gdLst/>
              <a:ahLst/>
              <a:cxnLst/>
              <a:rect l="0" t="0" r="0" b="0"/>
              <a:pathLst>
                <a:path w="65384" h="45599" extrusionOk="0">
                  <a:moveTo>
                    <a:pt x="65384" y="27022"/>
                  </a:moveTo>
                  <a:lnTo>
                    <a:pt x="65384" y="0"/>
                  </a:lnTo>
                  <a:lnTo>
                    <a:pt x="0" y="45599"/>
                  </a:lnTo>
                  <a:close/>
                </a:path>
              </a:pathLst>
            </a:custGeom>
            <a:solidFill>
              <a:srgbClr val="ABE33F">
                <a:alpha val="81150"/>
              </a:srgbClr>
            </a:solidFill>
            <a:ln>
              <a:noFill/>
            </a:ln>
          </p:spPr>
        </p:sp>
      </p:grpSp>
      <p:sp>
        <p:nvSpPr>
          <p:cNvPr id="67" name="Shape 67"/>
          <p:cNvSpPr txBox="1">
            <a:spLocks noGrp="1"/>
          </p:cNvSpPr>
          <p:nvPr>
            <p:ph type="title"/>
          </p:nvPr>
        </p:nvSpPr>
        <p:spPr>
          <a:xfrm>
            <a:off x="886650" y="398400"/>
            <a:ext cx="7370699" cy="857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76"/>
        <p:cNvGrpSpPr/>
        <p:nvPr/>
      </p:nvGrpSpPr>
      <p:grpSpPr>
        <a:xfrm>
          <a:off x="0" y="0"/>
          <a:ext cx="0" cy="0"/>
          <a:chOff x="0" y="0"/>
          <a:chExt cx="0" cy="0"/>
        </a:xfrm>
      </p:grpSpPr>
      <p:sp>
        <p:nvSpPr>
          <p:cNvPr id="77" name="Shape 77"/>
          <p:cNvSpPr/>
          <p:nvPr/>
        </p:nvSpPr>
        <p:spPr>
          <a:xfrm>
            <a:off x="-2355" y="0"/>
            <a:ext cx="5209571" cy="983354"/>
          </a:xfrm>
          <a:custGeom>
            <a:avLst/>
            <a:gdLst/>
            <a:ahLst/>
            <a:cxnLst/>
            <a:rect l="0" t="0" r="0" b="0"/>
            <a:pathLst>
              <a:path w="342116" h="53320" extrusionOk="0">
                <a:moveTo>
                  <a:pt x="0" y="0"/>
                </a:moveTo>
                <a:lnTo>
                  <a:pt x="0" y="53320"/>
                </a:lnTo>
                <a:lnTo>
                  <a:pt x="342116" y="0"/>
                </a:lnTo>
                <a:close/>
              </a:path>
            </a:pathLst>
          </a:custGeom>
          <a:solidFill>
            <a:srgbClr val="004C52"/>
          </a:solidFill>
          <a:ln>
            <a:noFill/>
          </a:ln>
        </p:spPr>
      </p:sp>
      <p:sp>
        <p:nvSpPr>
          <p:cNvPr id="78" name="Shape 78"/>
          <p:cNvSpPr/>
          <p:nvPr/>
        </p:nvSpPr>
        <p:spPr>
          <a:xfrm>
            <a:off x="-6025" y="1"/>
            <a:ext cx="4445394" cy="1085643"/>
          </a:xfrm>
          <a:custGeom>
            <a:avLst/>
            <a:gdLst/>
            <a:ahLst/>
            <a:cxnLst/>
            <a:rect l="0" t="0" r="0" b="0"/>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79" name="Shape 79"/>
          <p:cNvSpPr/>
          <p:nvPr/>
        </p:nvSpPr>
        <p:spPr>
          <a:xfrm>
            <a:off x="6375475" y="4745746"/>
            <a:ext cx="2548913" cy="400879"/>
          </a:xfrm>
          <a:custGeom>
            <a:avLst/>
            <a:gdLst/>
            <a:ahLst/>
            <a:cxnLst/>
            <a:rect l="0" t="0" r="0" b="0"/>
            <a:pathLst>
              <a:path w="203628" h="19060" extrusionOk="0">
                <a:moveTo>
                  <a:pt x="0" y="19060"/>
                </a:moveTo>
                <a:lnTo>
                  <a:pt x="203628" y="19060"/>
                </a:lnTo>
                <a:lnTo>
                  <a:pt x="157305" y="0"/>
                </a:lnTo>
                <a:close/>
              </a:path>
            </a:pathLst>
          </a:custGeom>
          <a:solidFill>
            <a:srgbClr val="004C52"/>
          </a:solidFill>
          <a:ln>
            <a:noFill/>
          </a:ln>
        </p:spPr>
      </p:sp>
      <p:sp>
        <p:nvSpPr>
          <p:cNvPr id="80" name="Shape 80"/>
          <p:cNvSpPr/>
          <p:nvPr/>
        </p:nvSpPr>
        <p:spPr>
          <a:xfrm>
            <a:off x="7341180" y="4767304"/>
            <a:ext cx="1821095" cy="395810"/>
          </a:xfrm>
          <a:custGeom>
            <a:avLst/>
            <a:gdLst/>
            <a:ahLst/>
            <a:cxnLst/>
            <a:rect l="0" t="0" r="0" b="0"/>
            <a:pathLst>
              <a:path w="145484" h="18819" extrusionOk="0">
                <a:moveTo>
                  <a:pt x="145484" y="0"/>
                </a:moveTo>
                <a:lnTo>
                  <a:pt x="145484" y="18819"/>
                </a:lnTo>
                <a:lnTo>
                  <a:pt x="0" y="18819"/>
                </a:lnTo>
                <a:close/>
              </a:path>
            </a:pathLst>
          </a:custGeom>
          <a:solidFill>
            <a:srgbClr val="00AE9D">
              <a:alpha val="83460"/>
            </a:srgbClr>
          </a:solidFill>
          <a:ln>
            <a:noFill/>
          </a:ln>
        </p:spPr>
      </p:sp>
      <p:sp>
        <p:nvSpPr>
          <p:cNvPr id="81" name="Shape 81"/>
          <p:cNvSpPr/>
          <p:nvPr/>
        </p:nvSpPr>
        <p:spPr>
          <a:xfrm>
            <a:off x="8340717" y="4204075"/>
            <a:ext cx="818444" cy="959060"/>
          </a:xfrm>
          <a:custGeom>
            <a:avLst/>
            <a:gdLst/>
            <a:ahLst/>
            <a:cxnLst/>
            <a:rect l="0" t="0" r="0" b="0"/>
            <a:pathLst>
              <a:path w="65384" h="45599" extrusionOk="0">
                <a:moveTo>
                  <a:pt x="65384" y="27022"/>
                </a:moveTo>
                <a:lnTo>
                  <a:pt x="65384" y="0"/>
                </a:lnTo>
                <a:lnTo>
                  <a:pt x="0" y="45599"/>
                </a:lnTo>
                <a:close/>
              </a:path>
            </a:pathLst>
          </a:custGeom>
          <a:solidFill>
            <a:srgbClr val="ABE33F">
              <a:alpha val="81150"/>
            </a:srgbClr>
          </a:solidFill>
          <a:ln>
            <a:noFill/>
          </a:ln>
        </p:spPr>
      </p:sp>
      <p:sp>
        <p:nvSpPr>
          <p:cNvPr id="82" name="Shape 82"/>
          <p:cNvSpPr/>
          <p:nvPr/>
        </p:nvSpPr>
        <p:spPr>
          <a:xfrm>
            <a:off x="1559025" y="-6025"/>
            <a:ext cx="4116775" cy="944875"/>
          </a:xfrm>
          <a:custGeom>
            <a:avLst/>
            <a:gdLst/>
            <a:ahLst/>
            <a:cxnLst/>
            <a:rect l="0" t="0" r="0" b="0"/>
            <a:pathLst>
              <a:path w="164671" h="37795" extrusionOk="0">
                <a:moveTo>
                  <a:pt x="0" y="241"/>
                </a:moveTo>
                <a:lnTo>
                  <a:pt x="132407" y="37795"/>
                </a:lnTo>
                <a:lnTo>
                  <a:pt x="164671" y="0"/>
                </a:lnTo>
                <a:lnTo>
                  <a:pt x="160329" y="241"/>
                </a:lnTo>
                <a:close/>
              </a:path>
            </a:pathLst>
          </a:custGeom>
          <a:solidFill>
            <a:srgbClr val="00AE9D">
              <a:alpha val="83460"/>
            </a:srgbClr>
          </a:solidFill>
          <a:ln>
            <a:noFill/>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body" idx="1"/>
          </p:nvPr>
        </p:nvSpPr>
        <p:spPr>
          <a:xfrm>
            <a:off x="886650" y="1598408"/>
            <a:ext cx="7370699" cy="3327299"/>
          </a:xfrm>
          <a:prstGeom prst="rect">
            <a:avLst/>
          </a:prstGeom>
          <a:noFill/>
          <a:ln>
            <a:noFill/>
          </a:ln>
        </p:spPr>
        <p:txBody>
          <a:bodyPr lIns="91425" tIns="91425" rIns="91425" bIns="91425" anchor="t" anchorCtr="0"/>
          <a:lstStyle>
            <a:lvl1pPr lvl="0">
              <a:spcBef>
                <a:spcPts val="600"/>
              </a:spcBef>
              <a:buClr>
                <a:srgbClr val="ABE33F"/>
              </a:buClr>
              <a:buSzPct val="100000"/>
              <a:buFont typeface="Karla"/>
              <a:buChar char="◆"/>
              <a:defRPr sz="2400">
                <a:solidFill>
                  <a:srgbClr val="004C52"/>
                </a:solidFill>
                <a:latin typeface="Karla"/>
                <a:ea typeface="Karla"/>
                <a:cs typeface="Karla"/>
                <a:sym typeface="Karla"/>
              </a:defRPr>
            </a:lvl1pPr>
            <a:lvl2pPr lvl="1">
              <a:spcBef>
                <a:spcPts val="480"/>
              </a:spcBef>
              <a:buClr>
                <a:srgbClr val="ABE33F"/>
              </a:buClr>
              <a:buSzPct val="100000"/>
              <a:buFont typeface="Karla"/>
              <a:buChar char="◆"/>
              <a:defRPr sz="2400">
                <a:solidFill>
                  <a:srgbClr val="004C52"/>
                </a:solidFill>
                <a:latin typeface="Karla"/>
                <a:ea typeface="Karla"/>
                <a:cs typeface="Karla"/>
                <a:sym typeface="Karla"/>
              </a:defRPr>
            </a:lvl2pPr>
            <a:lvl3pPr lvl="2">
              <a:spcBef>
                <a:spcPts val="480"/>
              </a:spcBef>
              <a:buClr>
                <a:srgbClr val="ABE33F"/>
              </a:buClr>
              <a:buSzPct val="100000"/>
              <a:buFont typeface="Karla"/>
              <a:buChar char="◇"/>
              <a:defRPr sz="2400">
                <a:solidFill>
                  <a:srgbClr val="004C52"/>
                </a:solidFill>
                <a:latin typeface="Karla"/>
                <a:ea typeface="Karla"/>
                <a:cs typeface="Karla"/>
                <a:sym typeface="Karla"/>
              </a:defRPr>
            </a:lvl3pPr>
            <a:lvl4pPr lvl="3">
              <a:spcBef>
                <a:spcPts val="360"/>
              </a:spcBef>
              <a:buClr>
                <a:srgbClr val="004C52"/>
              </a:buClr>
              <a:buSzPct val="100000"/>
              <a:buFont typeface="Karla"/>
              <a:defRPr sz="2400">
                <a:solidFill>
                  <a:srgbClr val="004C52"/>
                </a:solidFill>
                <a:latin typeface="Karla"/>
                <a:ea typeface="Karla"/>
                <a:cs typeface="Karla"/>
                <a:sym typeface="Karla"/>
              </a:defRPr>
            </a:lvl4pPr>
            <a:lvl5pPr lvl="4">
              <a:spcBef>
                <a:spcPts val="360"/>
              </a:spcBef>
              <a:buClr>
                <a:srgbClr val="004C52"/>
              </a:buClr>
              <a:buSzPct val="100000"/>
              <a:buFont typeface="Karla"/>
              <a:defRPr sz="2400">
                <a:solidFill>
                  <a:srgbClr val="004C52"/>
                </a:solidFill>
                <a:latin typeface="Karla"/>
                <a:ea typeface="Karla"/>
                <a:cs typeface="Karla"/>
                <a:sym typeface="Karla"/>
              </a:defRPr>
            </a:lvl5pPr>
            <a:lvl6pPr lvl="5">
              <a:spcBef>
                <a:spcPts val="360"/>
              </a:spcBef>
              <a:buClr>
                <a:srgbClr val="004C52"/>
              </a:buClr>
              <a:buSzPct val="100000"/>
              <a:buFont typeface="Karla"/>
              <a:defRPr sz="2400">
                <a:solidFill>
                  <a:srgbClr val="004C52"/>
                </a:solidFill>
                <a:latin typeface="Karla"/>
                <a:ea typeface="Karla"/>
                <a:cs typeface="Karla"/>
                <a:sym typeface="Karla"/>
              </a:defRPr>
            </a:lvl6pPr>
            <a:lvl7pPr lvl="6">
              <a:spcBef>
                <a:spcPts val="360"/>
              </a:spcBef>
              <a:buClr>
                <a:srgbClr val="004C52"/>
              </a:buClr>
              <a:buSzPct val="100000"/>
              <a:buFont typeface="Karla"/>
              <a:defRPr sz="2400">
                <a:solidFill>
                  <a:srgbClr val="004C52"/>
                </a:solidFill>
                <a:latin typeface="Karla"/>
                <a:ea typeface="Karla"/>
                <a:cs typeface="Karla"/>
                <a:sym typeface="Karla"/>
              </a:defRPr>
            </a:lvl7pPr>
            <a:lvl8pPr lvl="7">
              <a:spcBef>
                <a:spcPts val="360"/>
              </a:spcBef>
              <a:buClr>
                <a:srgbClr val="004C52"/>
              </a:buClr>
              <a:buSzPct val="100000"/>
              <a:buFont typeface="Karla"/>
              <a:defRPr sz="2400">
                <a:solidFill>
                  <a:srgbClr val="004C52"/>
                </a:solidFill>
                <a:latin typeface="Karla"/>
                <a:ea typeface="Karla"/>
                <a:cs typeface="Karla"/>
                <a:sym typeface="Karla"/>
              </a:defRPr>
            </a:lvl8pPr>
            <a:lvl9pPr lvl="8">
              <a:spcBef>
                <a:spcPts val="360"/>
              </a:spcBef>
              <a:buClr>
                <a:srgbClr val="004C52"/>
              </a:buClr>
              <a:buSzPct val="100000"/>
              <a:buFont typeface="Karla"/>
              <a:defRPr sz="2400">
                <a:solidFill>
                  <a:srgbClr val="004C52"/>
                </a:solidFill>
                <a:latin typeface="Karla"/>
                <a:ea typeface="Karla"/>
                <a:cs typeface="Karla"/>
                <a:sym typeface="Karla"/>
              </a:defRPr>
            </a:lvl9pPr>
          </a:lstStyle>
          <a:p>
            <a:endParaRPr/>
          </a:p>
        </p:txBody>
      </p:sp>
      <p:sp>
        <p:nvSpPr>
          <p:cNvPr id="7" name="Shape 7"/>
          <p:cNvSpPr txBox="1">
            <a:spLocks noGrp="1"/>
          </p:cNvSpPr>
          <p:nvPr>
            <p:ph type="title"/>
          </p:nvPr>
        </p:nvSpPr>
        <p:spPr>
          <a:xfrm>
            <a:off x="886650" y="398400"/>
            <a:ext cx="7370699" cy="857400"/>
          </a:xfrm>
          <a:prstGeom prst="rect">
            <a:avLst/>
          </a:prstGeom>
          <a:noFill/>
          <a:ln>
            <a:noFill/>
          </a:ln>
        </p:spPr>
        <p:txBody>
          <a:bodyPr lIns="91425" tIns="91425" rIns="91425" bIns="91425" anchor="t" anchorCtr="0"/>
          <a:lstStyle>
            <a:lvl1pPr lvl="0">
              <a:spcBef>
                <a:spcPts val="0"/>
              </a:spcBef>
              <a:buClr>
                <a:srgbClr val="FFFFFF"/>
              </a:buClr>
              <a:buSzPct val="100000"/>
              <a:buFont typeface="Raleway"/>
              <a:buNone/>
              <a:defRPr sz="2400" b="1">
                <a:solidFill>
                  <a:srgbClr val="FFFFFF"/>
                </a:solidFill>
                <a:latin typeface="Raleway"/>
                <a:ea typeface="Raleway"/>
                <a:cs typeface="Raleway"/>
                <a:sym typeface="Raleway"/>
              </a:defRPr>
            </a:lvl1pPr>
            <a:lvl2pPr lvl="1">
              <a:spcBef>
                <a:spcPts val="0"/>
              </a:spcBef>
              <a:buClr>
                <a:srgbClr val="FFFFFF"/>
              </a:buClr>
              <a:buSzPct val="100000"/>
              <a:buFont typeface="Raleway"/>
              <a:buNone/>
              <a:defRPr sz="2400" b="1">
                <a:solidFill>
                  <a:srgbClr val="FFFFFF"/>
                </a:solidFill>
                <a:latin typeface="Raleway"/>
                <a:ea typeface="Raleway"/>
                <a:cs typeface="Raleway"/>
                <a:sym typeface="Raleway"/>
              </a:defRPr>
            </a:lvl2pPr>
            <a:lvl3pPr lvl="2">
              <a:spcBef>
                <a:spcPts val="0"/>
              </a:spcBef>
              <a:buClr>
                <a:srgbClr val="FFFFFF"/>
              </a:buClr>
              <a:buSzPct val="100000"/>
              <a:buFont typeface="Raleway"/>
              <a:buNone/>
              <a:defRPr sz="2400" b="1">
                <a:solidFill>
                  <a:srgbClr val="FFFFFF"/>
                </a:solidFill>
                <a:latin typeface="Raleway"/>
                <a:ea typeface="Raleway"/>
                <a:cs typeface="Raleway"/>
                <a:sym typeface="Raleway"/>
              </a:defRPr>
            </a:lvl3pPr>
            <a:lvl4pPr lvl="3">
              <a:spcBef>
                <a:spcPts val="0"/>
              </a:spcBef>
              <a:buClr>
                <a:srgbClr val="FFFFFF"/>
              </a:buClr>
              <a:buSzPct val="100000"/>
              <a:buFont typeface="Raleway"/>
              <a:buNone/>
              <a:defRPr sz="2400" b="1">
                <a:solidFill>
                  <a:srgbClr val="FFFFFF"/>
                </a:solidFill>
                <a:latin typeface="Raleway"/>
                <a:ea typeface="Raleway"/>
                <a:cs typeface="Raleway"/>
                <a:sym typeface="Raleway"/>
              </a:defRPr>
            </a:lvl4pPr>
            <a:lvl5pPr lvl="4">
              <a:spcBef>
                <a:spcPts val="0"/>
              </a:spcBef>
              <a:buClr>
                <a:srgbClr val="FFFFFF"/>
              </a:buClr>
              <a:buSzPct val="100000"/>
              <a:buFont typeface="Raleway"/>
              <a:buNone/>
              <a:defRPr sz="2400" b="1">
                <a:solidFill>
                  <a:srgbClr val="FFFFFF"/>
                </a:solidFill>
                <a:latin typeface="Raleway"/>
                <a:ea typeface="Raleway"/>
                <a:cs typeface="Raleway"/>
                <a:sym typeface="Raleway"/>
              </a:defRPr>
            </a:lvl5pPr>
            <a:lvl6pPr lvl="5">
              <a:spcBef>
                <a:spcPts val="0"/>
              </a:spcBef>
              <a:buClr>
                <a:srgbClr val="FFFFFF"/>
              </a:buClr>
              <a:buSzPct val="100000"/>
              <a:buFont typeface="Raleway"/>
              <a:buNone/>
              <a:defRPr sz="2400" b="1">
                <a:solidFill>
                  <a:srgbClr val="FFFFFF"/>
                </a:solidFill>
                <a:latin typeface="Raleway"/>
                <a:ea typeface="Raleway"/>
                <a:cs typeface="Raleway"/>
                <a:sym typeface="Raleway"/>
              </a:defRPr>
            </a:lvl6pPr>
            <a:lvl7pPr lvl="6">
              <a:spcBef>
                <a:spcPts val="0"/>
              </a:spcBef>
              <a:buClr>
                <a:srgbClr val="FFFFFF"/>
              </a:buClr>
              <a:buSzPct val="100000"/>
              <a:buFont typeface="Raleway"/>
              <a:buNone/>
              <a:defRPr sz="2400" b="1">
                <a:solidFill>
                  <a:srgbClr val="FFFFFF"/>
                </a:solidFill>
                <a:latin typeface="Raleway"/>
                <a:ea typeface="Raleway"/>
                <a:cs typeface="Raleway"/>
                <a:sym typeface="Raleway"/>
              </a:defRPr>
            </a:lvl7pPr>
            <a:lvl8pPr lvl="7">
              <a:spcBef>
                <a:spcPts val="0"/>
              </a:spcBef>
              <a:buClr>
                <a:srgbClr val="FFFFFF"/>
              </a:buClr>
              <a:buSzPct val="100000"/>
              <a:buFont typeface="Raleway"/>
              <a:buNone/>
              <a:defRPr sz="2400" b="1">
                <a:solidFill>
                  <a:srgbClr val="FFFFFF"/>
                </a:solidFill>
                <a:latin typeface="Raleway"/>
                <a:ea typeface="Raleway"/>
                <a:cs typeface="Raleway"/>
                <a:sym typeface="Raleway"/>
              </a:defRPr>
            </a:lvl8pPr>
            <a:lvl9pPr lvl="8">
              <a:spcBef>
                <a:spcPts val="0"/>
              </a:spcBef>
              <a:buClr>
                <a:srgbClr val="FFFFFF"/>
              </a:buClr>
              <a:buSzPct val="100000"/>
              <a:buFont typeface="Raleway"/>
              <a:buNone/>
              <a:defRPr sz="2400" b="1">
                <a:solidFill>
                  <a:srgbClr val="FFFFFF"/>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4" r:id="rId3"/>
    <p:sldLayoutId id="2147483656"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6.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ctrTitle" idx="4294967295"/>
          </p:nvPr>
        </p:nvSpPr>
        <p:spPr>
          <a:xfrm>
            <a:off x="6033896" y="0"/>
            <a:ext cx="2843404" cy="1159799"/>
          </a:xfrm>
          <a:prstGeom prst="rect">
            <a:avLst/>
          </a:prstGeom>
        </p:spPr>
        <p:txBody>
          <a:bodyPr lIns="91425" tIns="91425" rIns="91425" bIns="91425" anchor="t" anchorCtr="0">
            <a:noAutofit/>
          </a:bodyPr>
          <a:lstStyle/>
          <a:p>
            <a:pPr lvl="0">
              <a:spcBef>
                <a:spcPts val="0"/>
              </a:spcBef>
              <a:buNone/>
            </a:pPr>
            <a:r>
              <a:rPr lang="en" sz="1600" dirty="0">
                <a:solidFill>
                  <a:srgbClr val="ABE33F"/>
                </a:solidFill>
              </a:rPr>
              <a:t>Mini Project Management</a:t>
            </a:r>
            <a:br>
              <a:rPr lang="en" sz="1600" dirty="0">
                <a:solidFill>
                  <a:srgbClr val="ABE33F"/>
                </a:solidFill>
              </a:rPr>
            </a:br>
            <a:r>
              <a:rPr lang="en" sz="1400" b="0" dirty="0">
                <a:solidFill>
                  <a:srgbClr val="ABE33F"/>
                </a:solidFill>
              </a:rPr>
              <a:t>Sebastian Horl</a:t>
            </a:r>
            <a:endParaRPr lang="en" sz="1600" b="0" dirty="0">
              <a:solidFill>
                <a:srgbClr val="ABE33F"/>
              </a:solidFill>
            </a:endParaRPr>
          </a:p>
        </p:txBody>
      </p:sp>
      <p:sp>
        <p:nvSpPr>
          <p:cNvPr id="102" name="Shape 102"/>
          <p:cNvSpPr txBox="1">
            <a:spLocks noGrp="1"/>
          </p:cNvSpPr>
          <p:nvPr>
            <p:ph type="subTitle" idx="4294967295"/>
          </p:nvPr>
        </p:nvSpPr>
        <p:spPr>
          <a:xfrm>
            <a:off x="1679001" y="2361580"/>
            <a:ext cx="4437008" cy="1248007"/>
          </a:xfrm>
          <a:prstGeom prst="rect">
            <a:avLst/>
          </a:prstGeom>
        </p:spPr>
        <p:txBody>
          <a:bodyPr lIns="91425" tIns="91425" rIns="91425" bIns="91425" anchor="t" anchorCtr="0">
            <a:noAutofit/>
          </a:bodyPr>
          <a:lstStyle/>
          <a:p>
            <a:pPr lvl="0" rtl="0">
              <a:spcBef>
                <a:spcPts val="0"/>
              </a:spcBef>
              <a:buNone/>
            </a:pPr>
            <a:r>
              <a:rPr lang="en" sz="4400" b="1" dirty="0"/>
              <a:t>Climate Change</a:t>
            </a:r>
          </a:p>
          <a:p>
            <a:pPr lvl="0" algn="ctr" rtl="0">
              <a:spcBef>
                <a:spcPts val="0"/>
              </a:spcBef>
              <a:buClr>
                <a:schemeClr val="dk1"/>
              </a:buClr>
              <a:buSzPct val="61111"/>
              <a:buFont typeface="Arial"/>
              <a:buNone/>
            </a:pPr>
            <a:r>
              <a:rPr lang="fr-FR" sz="2800" dirty="0"/>
              <a:t>Analysis of global warming</a:t>
            </a:r>
            <a:endParaRPr lang="en" sz="2800" dirty="0"/>
          </a:p>
        </p:txBody>
      </p:sp>
      <p:grpSp>
        <p:nvGrpSpPr>
          <p:cNvPr id="103" name="Shape 103"/>
          <p:cNvGrpSpPr/>
          <p:nvPr/>
        </p:nvGrpSpPr>
        <p:grpSpPr>
          <a:xfrm>
            <a:off x="204781" y="1353014"/>
            <a:ext cx="1512761" cy="1433896"/>
            <a:chOff x="5300400" y="3670175"/>
            <a:chExt cx="421300" cy="399325"/>
          </a:xfrm>
        </p:grpSpPr>
        <p:sp>
          <p:nvSpPr>
            <p:cNvPr id="104" name="Shape 104"/>
            <p:cNvSpPr/>
            <p:nvPr/>
          </p:nvSpPr>
          <p:spPr>
            <a:xfrm>
              <a:off x="5300400" y="3708025"/>
              <a:ext cx="421300" cy="267450"/>
            </a:xfrm>
            <a:custGeom>
              <a:avLst/>
              <a:gdLst/>
              <a:ahLst/>
              <a:cxnLst/>
              <a:rect l="0" t="0" r="0" b="0"/>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solidFill>
              <a:srgbClr val="00AE9D">
                <a:alpha val="83460"/>
              </a:srgbClr>
            </a:solidFill>
            <a:ln>
              <a:noFill/>
            </a:ln>
          </p:spPr>
          <p:txBody>
            <a:bodyPr lIns="91425" tIns="91425" rIns="91425" bIns="91425" anchor="ctr" anchorCtr="0">
              <a:noAutofit/>
            </a:bodyPr>
            <a:lstStyle/>
            <a:p>
              <a:pPr lvl="0">
                <a:spcBef>
                  <a:spcPts val="0"/>
                </a:spcBef>
                <a:buNone/>
              </a:pPr>
              <a:endParaRPr/>
            </a:p>
          </p:txBody>
        </p:sp>
        <p:sp>
          <p:nvSpPr>
            <p:cNvPr id="105" name="Shape 105"/>
            <p:cNvSpPr/>
            <p:nvPr/>
          </p:nvSpPr>
          <p:spPr>
            <a:xfrm>
              <a:off x="5498825" y="3670175"/>
              <a:ext cx="24450" cy="25650"/>
            </a:xfrm>
            <a:custGeom>
              <a:avLst/>
              <a:gdLst/>
              <a:ahLst/>
              <a:cxnLst/>
              <a:rect l="0" t="0" r="0" b="0"/>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solidFill>
              <a:srgbClr val="00AE9D">
                <a:alpha val="83460"/>
              </a:srgbClr>
            </a:solidFill>
            <a:ln>
              <a:noFill/>
            </a:ln>
          </p:spPr>
          <p:txBody>
            <a:bodyPr lIns="91425" tIns="91425" rIns="91425" bIns="91425" anchor="ctr" anchorCtr="0">
              <a:noAutofit/>
            </a:bodyPr>
            <a:lstStyle/>
            <a:p>
              <a:pPr lvl="0">
                <a:spcBef>
                  <a:spcPts val="0"/>
                </a:spcBef>
                <a:buNone/>
              </a:pPr>
              <a:endParaRPr/>
            </a:p>
          </p:txBody>
        </p:sp>
        <p:sp>
          <p:nvSpPr>
            <p:cNvPr id="106" name="Shape 106"/>
            <p:cNvSpPr/>
            <p:nvPr/>
          </p:nvSpPr>
          <p:spPr>
            <a:xfrm>
              <a:off x="5366325" y="3987675"/>
              <a:ext cx="61100" cy="81825"/>
            </a:xfrm>
            <a:custGeom>
              <a:avLst/>
              <a:gdLst/>
              <a:ahLst/>
              <a:cxnLst/>
              <a:rect l="0" t="0" r="0" b="0"/>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solidFill>
              <a:srgbClr val="00AE9D">
                <a:alpha val="83460"/>
              </a:srgbClr>
            </a:solidFill>
            <a:ln>
              <a:noFill/>
            </a:ln>
          </p:spPr>
          <p:txBody>
            <a:bodyPr lIns="91425" tIns="91425" rIns="91425" bIns="91425" anchor="ctr" anchorCtr="0">
              <a:noAutofit/>
            </a:bodyPr>
            <a:lstStyle/>
            <a:p>
              <a:pPr lvl="0">
                <a:spcBef>
                  <a:spcPts val="0"/>
                </a:spcBef>
                <a:buNone/>
              </a:pPr>
              <a:endParaRPr/>
            </a:p>
          </p:txBody>
        </p:sp>
        <p:sp>
          <p:nvSpPr>
            <p:cNvPr id="107" name="Shape 107"/>
            <p:cNvSpPr/>
            <p:nvPr/>
          </p:nvSpPr>
          <p:spPr>
            <a:xfrm>
              <a:off x="5594700" y="3987675"/>
              <a:ext cx="61075" cy="81825"/>
            </a:xfrm>
            <a:custGeom>
              <a:avLst/>
              <a:gdLst/>
              <a:ahLst/>
              <a:cxnLst/>
              <a:rect l="0" t="0" r="0" b="0"/>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solidFill>
              <a:srgbClr val="00AE9D">
                <a:alpha val="83460"/>
              </a:srgbClr>
            </a:solidFill>
            <a:ln>
              <a:noFill/>
            </a:ln>
          </p:spPr>
          <p:txBody>
            <a:bodyPr lIns="91425" tIns="91425" rIns="91425" bIns="91425" anchor="ctr" anchorCtr="0">
              <a:noAutofit/>
            </a:bodyPr>
            <a:lstStyle/>
            <a:p>
              <a:pPr lvl="0">
                <a:spcBef>
                  <a:spcPts val="0"/>
                </a:spcBef>
                <a:buNone/>
              </a:pPr>
              <a:endParaRPr/>
            </a:p>
          </p:txBody>
        </p:sp>
        <p:sp>
          <p:nvSpPr>
            <p:cNvPr id="108" name="Shape 108"/>
            <p:cNvSpPr/>
            <p:nvPr/>
          </p:nvSpPr>
          <p:spPr>
            <a:xfrm>
              <a:off x="5324825" y="3732450"/>
              <a:ext cx="372475" cy="218600"/>
            </a:xfrm>
            <a:custGeom>
              <a:avLst/>
              <a:gdLst/>
              <a:ahLst/>
              <a:cxnLst/>
              <a:rect l="0" t="0" r="0" b="0"/>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solidFill>
              <a:srgbClr val="00AE9D">
                <a:alpha val="83460"/>
              </a:srgbClr>
            </a:solidFill>
            <a:ln>
              <a:noFill/>
            </a:ln>
          </p:spPr>
          <p:txBody>
            <a:bodyPr lIns="91425" tIns="91425" rIns="91425" bIns="91425" anchor="ctr" anchorCtr="0">
              <a:noAutofit/>
            </a:bodyPr>
            <a:lstStyle/>
            <a:p>
              <a:pPr lvl="0">
                <a:spcBef>
                  <a:spcPts val="0"/>
                </a:spcBef>
                <a:buNone/>
              </a:pPr>
              <a:endParaRPr/>
            </a:p>
          </p:txBody>
        </p:sp>
      </p:grpSp>
      <p:sp>
        <p:nvSpPr>
          <p:cNvPr id="11" name="Shape 102">
            <a:extLst>
              <a:ext uri="{FF2B5EF4-FFF2-40B4-BE49-F238E27FC236}">
                <a16:creationId xmlns:a16="http://schemas.microsoft.com/office/drawing/2014/main" id="{614D4B63-3ACB-4D41-B66C-8FF44B9C865F}"/>
              </a:ext>
            </a:extLst>
          </p:cNvPr>
          <p:cNvSpPr txBox="1">
            <a:spLocks/>
          </p:cNvSpPr>
          <p:nvPr/>
        </p:nvSpPr>
        <p:spPr>
          <a:xfrm>
            <a:off x="181507" y="4163811"/>
            <a:ext cx="1920428" cy="1024321"/>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spcBef>
                <a:spcPts val="0"/>
              </a:spcBef>
              <a:buFont typeface="Karla"/>
              <a:buNone/>
            </a:pPr>
            <a:r>
              <a:rPr lang="en" sz="1600" dirty="0"/>
              <a:t>Aissaoui Ilhem</a:t>
            </a:r>
          </a:p>
          <a:p>
            <a:pPr>
              <a:spcBef>
                <a:spcPts val="0"/>
              </a:spcBef>
              <a:buFont typeface="Karla"/>
              <a:buNone/>
            </a:pPr>
            <a:r>
              <a:rPr lang="en" sz="1600" dirty="0"/>
              <a:t>Master2 SIA </a:t>
            </a:r>
          </a:p>
          <a:p>
            <a:pPr>
              <a:spcBef>
                <a:spcPts val="0"/>
              </a:spcBef>
              <a:buFont typeface="Karla"/>
              <a:buNone/>
            </a:pPr>
            <a:r>
              <a:rPr lang="en" sz="1600" dirty="0"/>
              <a:t>2021/2022</a:t>
            </a:r>
            <a:endParaRPr lang="en" sz="1000" dirty="0"/>
          </a:p>
        </p:txBody>
      </p:sp>
      <p:pic>
        <p:nvPicPr>
          <p:cNvPr id="3" name="Image 2">
            <a:extLst>
              <a:ext uri="{FF2B5EF4-FFF2-40B4-BE49-F238E27FC236}">
                <a16:creationId xmlns:a16="http://schemas.microsoft.com/office/drawing/2014/main" id="{200669A3-213D-46DA-8BB4-018853122485}"/>
              </a:ext>
            </a:extLst>
          </p:cNvPr>
          <p:cNvPicPr>
            <a:picLocks noChangeAspect="1"/>
          </p:cNvPicPr>
          <p:nvPr/>
        </p:nvPicPr>
        <p:blipFill>
          <a:blip r:embed="rId3"/>
          <a:stretch>
            <a:fillRect/>
          </a:stretch>
        </p:blipFill>
        <p:spPr>
          <a:xfrm>
            <a:off x="6116009" y="1160144"/>
            <a:ext cx="2823210" cy="282321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2">
            <a:extLst>
              <a:ext uri="{FF2B5EF4-FFF2-40B4-BE49-F238E27FC236}">
                <a16:creationId xmlns:a16="http://schemas.microsoft.com/office/drawing/2014/main" id="{FC382FDB-922A-4D1F-8A80-9FE6E5F6A872}"/>
              </a:ext>
            </a:extLst>
          </p:cNvPr>
          <p:cNvSpPr txBox="1">
            <a:spLocks/>
          </p:cNvSpPr>
          <p:nvPr/>
        </p:nvSpPr>
        <p:spPr>
          <a:xfrm>
            <a:off x="3949759" y="202409"/>
            <a:ext cx="5088704" cy="73844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spcBef>
                <a:spcPts val="0"/>
              </a:spcBef>
              <a:buNone/>
            </a:pPr>
            <a:r>
              <a:rPr lang="en-US" b="1" dirty="0"/>
              <a:t> </a:t>
            </a:r>
            <a:r>
              <a:rPr lang="en-US" b="1" i="0" dirty="0">
                <a:effectLst/>
                <a:latin typeface="-apple-system"/>
              </a:rPr>
              <a:t>When did Global Warming Started?</a:t>
            </a:r>
          </a:p>
          <a:p>
            <a:pPr>
              <a:spcBef>
                <a:spcPts val="0"/>
              </a:spcBef>
              <a:buFont typeface="Karla"/>
              <a:buNone/>
            </a:pPr>
            <a:endParaRPr lang="en-US" b="1" dirty="0"/>
          </a:p>
        </p:txBody>
      </p:sp>
      <p:pic>
        <p:nvPicPr>
          <p:cNvPr id="4" name="Image 3">
            <a:extLst>
              <a:ext uri="{FF2B5EF4-FFF2-40B4-BE49-F238E27FC236}">
                <a16:creationId xmlns:a16="http://schemas.microsoft.com/office/drawing/2014/main" id="{66CF5D57-3D7A-4743-88B9-6916258328E6}"/>
              </a:ext>
            </a:extLst>
          </p:cNvPr>
          <p:cNvPicPr>
            <a:picLocks noChangeAspect="1"/>
          </p:cNvPicPr>
          <p:nvPr/>
        </p:nvPicPr>
        <p:blipFill>
          <a:blip r:embed="rId3"/>
          <a:stretch>
            <a:fillRect/>
          </a:stretch>
        </p:blipFill>
        <p:spPr>
          <a:xfrm>
            <a:off x="105537" y="0"/>
            <a:ext cx="7468247" cy="865707"/>
          </a:xfrm>
          <a:prstGeom prst="rect">
            <a:avLst/>
          </a:prstGeom>
        </p:spPr>
      </p:pic>
      <p:pic>
        <p:nvPicPr>
          <p:cNvPr id="5" name="Image 4">
            <a:extLst>
              <a:ext uri="{FF2B5EF4-FFF2-40B4-BE49-F238E27FC236}">
                <a16:creationId xmlns:a16="http://schemas.microsoft.com/office/drawing/2014/main" id="{B76C5AA6-1316-453D-9CA5-93F8B30626D1}"/>
              </a:ext>
            </a:extLst>
          </p:cNvPr>
          <p:cNvPicPr>
            <a:picLocks noChangeAspect="1"/>
          </p:cNvPicPr>
          <p:nvPr/>
        </p:nvPicPr>
        <p:blipFill>
          <a:blip r:embed="rId4"/>
          <a:stretch>
            <a:fillRect/>
          </a:stretch>
        </p:blipFill>
        <p:spPr>
          <a:xfrm>
            <a:off x="86833" y="1070708"/>
            <a:ext cx="8490239" cy="4103161"/>
          </a:xfrm>
          <a:prstGeom prst="rect">
            <a:avLst/>
          </a:prstGeom>
        </p:spPr>
      </p:pic>
      <p:sp>
        <p:nvSpPr>
          <p:cNvPr id="6" name="ZoneTexte 5">
            <a:extLst>
              <a:ext uri="{FF2B5EF4-FFF2-40B4-BE49-F238E27FC236}">
                <a16:creationId xmlns:a16="http://schemas.microsoft.com/office/drawing/2014/main" id="{20D6FD59-FB66-41A2-AE05-A4391E7654F4}"/>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9</a:t>
            </a:r>
          </a:p>
        </p:txBody>
      </p:sp>
    </p:spTree>
    <p:extLst>
      <p:ext uri="{BB962C8B-B14F-4D97-AF65-F5344CB8AC3E}">
        <p14:creationId xmlns:p14="http://schemas.microsoft.com/office/powerpoint/2010/main" val="3998603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2">
            <a:extLst>
              <a:ext uri="{FF2B5EF4-FFF2-40B4-BE49-F238E27FC236}">
                <a16:creationId xmlns:a16="http://schemas.microsoft.com/office/drawing/2014/main" id="{FC382FDB-922A-4D1F-8A80-9FE6E5F6A872}"/>
              </a:ext>
            </a:extLst>
          </p:cNvPr>
          <p:cNvSpPr txBox="1">
            <a:spLocks/>
          </p:cNvSpPr>
          <p:nvPr/>
        </p:nvSpPr>
        <p:spPr>
          <a:xfrm>
            <a:off x="2177665" y="2131262"/>
            <a:ext cx="4896529" cy="73844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lgn="ctr">
              <a:spcBef>
                <a:spcPts val="0"/>
              </a:spcBef>
              <a:buNone/>
            </a:pPr>
            <a:r>
              <a:rPr lang="en-US" sz="2800" b="1" dirty="0"/>
              <a:t> </a:t>
            </a:r>
            <a:r>
              <a:rPr lang="en-US" sz="2800" b="1" i="0" dirty="0">
                <a:effectLst/>
                <a:latin typeface="-apple-system"/>
              </a:rPr>
              <a:t>What is the trend of temperature change in the world?</a:t>
            </a:r>
          </a:p>
          <a:p>
            <a:pPr algn="ctr">
              <a:spcBef>
                <a:spcPts val="0"/>
              </a:spcBef>
              <a:buFont typeface="Karla"/>
              <a:buNone/>
            </a:pPr>
            <a:endParaRPr lang="en-US" sz="2800" b="1" dirty="0"/>
          </a:p>
        </p:txBody>
      </p:sp>
      <p:pic>
        <p:nvPicPr>
          <p:cNvPr id="4" name="Image 3">
            <a:extLst>
              <a:ext uri="{FF2B5EF4-FFF2-40B4-BE49-F238E27FC236}">
                <a16:creationId xmlns:a16="http://schemas.microsoft.com/office/drawing/2014/main" id="{66CF5D57-3D7A-4743-88B9-6916258328E6}"/>
              </a:ext>
            </a:extLst>
          </p:cNvPr>
          <p:cNvPicPr>
            <a:picLocks noChangeAspect="1"/>
          </p:cNvPicPr>
          <p:nvPr/>
        </p:nvPicPr>
        <p:blipFill>
          <a:blip r:embed="rId3"/>
          <a:stretch>
            <a:fillRect/>
          </a:stretch>
        </p:blipFill>
        <p:spPr>
          <a:xfrm>
            <a:off x="232669" y="132504"/>
            <a:ext cx="7468247" cy="865707"/>
          </a:xfrm>
          <a:prstGeom prst="rect">
            <a:avLst/>
          </a:prstGeom>
        </p:spPr>
      </p:pic>
      <p:sp>
        <p:nvSpPr>
          <p:cNvPr id="5" name="ZoneTexte 4">
            <a:extLst>
              <a:ext uri="{FF2B5EF4-FFF2-40B4-BE49-F238E27FC236}">
                <a16:creationId xmlns:a16="http://schemas.microsoft.com/office/drawing/2014/main" id="{AFAB2042-D4A7-4D65-940E-9DD0ACD867CE}"/>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10</a:t>
            </a:r>
          </a:p>
        </p:txBody>
      </p:sp>
    </p:spTree>
    <p:extLst>
      <p:ext uri="{BB962C8B-B14F-4D97-AF65-F5344CB8AC3E}">
        <p14:creationId xmlns:p14="http://schemas.microsoft.com/office/powerpoint/2010/main" val="359029280"/>
      </p:ext>
    </p:extLst>
  </p:cSld>
  <p:clrMapOvr>
    <a:masterClrMapping/>
  </p:clrMapOvr>
  <mc:AlternateContent xmlns:mc="http://schemas.openxmlformats.org/markup-compatibility/2006" xmlns:p14="http://schemas.microsoft.com/office/powerpoint/2010/main">
    <mc:Choice Requires="p14">
      <p:transition spd="slow" p14:dur="2000" advTm="16829"/>
    </mc:Choice>
    <mc:Fallback xmlns="">
      <p:transition spd="slow" advTm="16829"/>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nregistrement d’écran 4">
            <a:hlinkClick r:id="" action="ppaction://media"/>
            <a:extLst>
              <a:ext uri="{FF2B5EF4-FFF2-40B4-BE49-F238E27FC236}">
                <a16:creationId xmlns:a16="http://schemas.microsoft.com/office/drawing/2014/main" id="{9634DB86-C37B-4AEA-A245-0E942B653B7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619" y="-328207"/>
            <a:ext cx="9789042" cy="5632967"/>
          </a:xfrm>
          <a:prstGeom prst="rect">
            <a:avLst/>
          </a:prstGeom>
        </p:spPr>
      </p:pic>
    </p:spTree>
    <p:extLst>
      <p:ext uri="{BB962C8B-B14F-4D97-AF65-F5344CB8AC3E}">
        <p14:creationId xmlns:p14="http://schemas.microsoft.com/office/powerpoint/2010/main" val="786746939"/>
      </p:ext>
    </p:extLst>
  </p:cSld>
  <p:clrMapOvr>
    <a:masterClrMapping/>
  </p:clrMapOvr>
  <mc:AlternateContent xmlns:mc="http://schemas.openxmlformats.org/markup-compatibility/2006" xmlns:p14="http://schemas.microsoft.com/office/powerpoint/2010/main">
    <mc:Choice Requires="p14">
      <p:transition spd="slow" p14:dur="2000" advTm="16829"/>
    </mc:Choice>
    <mc:Fallback xmlns="">
      <p:transition spd="slow" advTm="16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0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2">
            <a:extLst>
              <a:ext uri="{FF2B5EF4-FFF2-40B4-BE49-F238E27FC236}">
                <a16:creationId xmlns:a16="http://schemas.microsoft.com/office/drawing/2014/main" id="{FC382FDB-922A-4D1F-8A80-9FE6E5F6A872}"/>
              </a:ext>
            </a:extLst>
          </p:cNvPr>
          <p:cNvSpPr txBox="1">
            <a:spLocks/>
          </p:cNvSpPr>
          <p:nvPr/>
        </p:nvSpPr>
        <p:spPr>
          <a:xfrm>
            <a:off x="4382149" y="102572"/>
            <a:ext cx="4896529" cy="865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lgn="ctr">
              <a:spcBef>
                <a:spcPts val="0"/>
              </a:spcBef>
              <a:buNone/>
            </a:pPr>
            <a:r>
              <a:rPr lang="en-US" b="1" dirty="0"/>
              <a:t> </a:t>
            </a:r>
            <a:r>
              <a:rPr lang="en-US" b="1" i="0" dirty="0">
                <a:effectLst/>
                <a:latin typeface="-apple-system"/>
              </a:rPr>
              <a:t>What are the most countries that suffer from temperature increasing ?</a:t>
            </a:r>
            <a:endParaRPr lang="en-US" b="1" dirty="0"/>
          </a:p>
        </p:txBody>
      </p:sp>
      <p:pic>
        <p:nvPicPr>
          <p:cNvPr id="4" name="Image 3">
            <a:extLst>
              <a:ext uri="{FF2B5EF4-FFF2-40B4-BE49-F238E27FC236}">
                <a16:creationId xmlns:a16="http://schemas.microsoft.com/office/drawing/2014/main" id="{66CF5D57-3D7A-4743-88B9-6916258328E6}"/>
              </a:ext>
            </a:extLst>
          </p:cNvPr>
          <p:cNvPicPr>
            <a:picLocks noChangeAspect="1"/>
          </p:cNvPicPr>
          <p:nvPr/>
        </p:nvPicPr>
        <p:blipFill>
          <a:blip r:embed="rId3"/>
          <a:stretch>
            <a:fillRect/>
          </a:stretch>
        </p:blipFill>
        <p:spPr>
          <a:xfrm>
            <a:off x="126344" y="102572"/>
            <a:ext cx="7468247" cy="865707"/>
          </a:xfrm>
          <a:prstGeom prst="rect">
            <a:avLst/>
          </a:prstGeom>
        </p:spPr>
      </p:pic>
      <p:pic>
        <p:nvPicPr>
          <p:cNvPr id="6" name="Image 5">
            <a:extLst>
              <a:ext uri="{FF2B5EF4-FFF2-40B4-BE49-F238E27FC236}">
                <a16:creationId xmlns:a16="http://schemas.microsoft.com/office/drawing/2014/main" id="{FA8DB121-03A6-4568-BCE3-309443494660}"/>
              </a:ext>
            </a:extLst>
          </p:cNvPr>
          <p:cNvPicPr>
            <a:picLocks noChangeAspect="1"/>
          </p:cNvPicPr>
          <p:nvPr/>
        </p:nvPicPr>
        <p:blipFill>
          <a:blip r:embed="rId4"/>
          <a:stretch>
            <a:fillRect/>
          </a:stretch>
        </p:blipFill>
        <p:spPr>
          <a:xfrm>
            <a:off x="126344" y="1007932"/>
            <a:ext cx="9144000" cy="4135568"/>
          </a:xfrm>
          <a:prstGeom prst="rect">
            <a:avLst/>
          </a:prstGeom>
        </p:spPr>
      </p:pic>
      <p:sp>
        <p:nvSpPr>
          <p:cNvPr id="5" name="ZoneTexte 4">
            <a:extLst>
              <a:ext uri="{FF2B5EF4-FFF2-40B4-BE49-F238E27FC236}">
                <a16:creationId xmlns:a16="http://schemas.microsoft.com/office/drawing/2014/main" id="{95CA90CF-4BC9-490E-93EC-6BF520A43278}"/>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tx1"/>
                </a:solidFill>
              </a:rPr>
              <a:t>12</a:t>
            </a:r>
          </a:p>
        </p:txBody>
      </p:sp>
    </p:spTree>
    <p:extLst>
      <p:ext uri="{BB962C8B-B14F-4D97-AF65-F5344CB8AC3E}">
        <p14:creationId xmlns:p14="http://schemas.microsoft.com/office/powerpoint/2010/main" val="3176517089"/>
      </p:ext>
    </p:extLst>
  </p:cSld>
  <p:clrMapOvr>
    <a:masterClrMapping/>
  </p:clrMapOvr>
  <mc:AlternateContent xmlns:mc="http://schemas.openxmlformats.org/markup-compatibility/2006" xmlns:p14="http://schemas.microsoft.com/office/powerpoint/2010/main">
    <mc:Choice Requires="p14">
      <p:transition spd="slow" p14:dur="2000" advTm="16829"/>
    </mc:Choice>
    <mc:Fallback xmlns="">
      <p:transition spd="slow" advTm="16829"/>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2">
            <a:extLst>
              <a:ext uri="{FF2B5EF4-FFF2-40B4-BE49-F238E27FC236}">
                <a16:creationId xmlns:a16="http://schemas.microsoft.com/office/drawing/2014/main" id="{FC382FDB-922A-4D1F-8A80-9FE6E5F6A872}"/>
              </a:ext>
            </a:extLst>
          </p:cNvPr>
          <p:cNvSpPr txBox="1">
            <a:spLocks/>
          </p:cNvSpPr>
          <p:nvPr/>
        </p:nvSpPr>
        <p:spPr>
          <a:xfrm>
            <a:off x="1943749" y="2208417"/>
            <a:ext cx="5931431" cy="8657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spcBef>
                <a:spcPts val="0"/>
              </a:spcBef>
              <a:buNone/>
            </a:pPr>
            <a:r>
              <a:rPr lang="en-US" sz="2800" b="1" dirty="0"/>
              <a:t> </a:t>
            </a:r>
            <a:r>
              <a:rPr lang="en-US" sz="2800" b="1" i="0" dirty="0">
                <a:effectLst/>
                <a:latin typeface="-apple-system"/>
              </a:rPr>
              <a:t>Interactive Map of the countries - Temperature increase over the years</a:t>
            </a:r>
          </a:p>
          <a:p>
            <a:pPr>
              <a:spcBef>
                <a:spcPts val="0"/>
              </a:spcBef>
              <a:buNone/>
            </a:pPr>
            <a:endParaRPr lang="en-US" sz="2800" b="1" i="0" dirty="0">
              <a:effectLst/>
              <a:latin typeface="-apple-system"/>
            </a:endParaRPr>
          </a:p>
          <a:p>
            <a:pPr>
              <a:spcBef>
                <a:spcPts val="0"/>
              </a:spcBef>
              <a:buFont typeface="Karla"/>
              <a:buNone/>
            </a:pPr>
            <a:endParaRPr lang="en-US" sz="2800" b="1" dirty="0"/>
          </a:p>
        </p:txBody>
      </p:sp>
      <p:pic>
        <p:nvPicPr>
          <p:cNvPr id="4" name="Image 3">
            <a:extLst>
              <a:ext uri="{FF2B5EF4-FFF2-40B4-BE49-F238E27FC236}">
                <a16:creationId xmlns:a16="http://schemas.microsoft.com/office/drawing/2014/main" id="{66CF5D57-3D7A-4743-88B9-6916258328E6}"/>
              </a:ext>
            </a:extLst>
          </p:cNvPr>
          <p:cNvPicPr>
            <a:picLocks noChangeAspect="1"/>
          </p:cNvPicPr>
          <p:nvPr/>
        </p:nvPicPr>
        <p:blipFill>
          <a:blip r:embed="rId3"/>
          <a:stretch>
            <a:fillRect/>
          </a:stretch>
        </p:blipFill>
        <p:spPr>
          <a:xfrm>
            <a:off x="140979" y="127591"/>
            <a:ext cx="7468247" cy="865707"/>
          </a:xfrm>
          <a:prstGeom prst="rect">
            <a:avLst/>
          </a:prstGeom>
        </p:spPr>
      </p:pic>
      <p:sp>
        <p:nvSpPr>
          <p:cNvPr id="5" name="ZoneTexte 4">
            <a:extLst>
              <a:ext uri="{FF2B5EF4-FFF2-40B4-BE49-F238E27FC236}">
                <a16:creationId xmlns:a16="http://schemas.microsoft.com/office/drawing/2014/main" id="{78C6269B-449F-4174-9720-282EF9D73539}"/>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13</a:t>
            </a:r>
          </a:p>
        </p:txBody>
      </p:sp>
    </p:spTree>
    <p:extLst>
      <p:ext uri="{BB962C8B-B14F-4D97-AF65-F5344CB8AC3E}">
        <p14:creationId xmlns:p14="http://schemas.microsoft.com/office/powerpoint/2010/main" val="1699568324"/>
      </p:ext>
    </p:extLst>
  </p:cSld>
  <p:clrMapOvr>
    <a:masterClrMapping/>
  </p:clrMapOvr>
  <mc:AlternateContent xmlns:mc="http://schemas.openxmlformats.org/markup-compatibility/2006" xmlns:p14="http://schemas.microsoft.com/office/powerpoint/2010/main">
    <mc:Choice Requires="p14">
      <p:transition spd="slow" p14:dur="2000" advTm="25263"/>
    </mc:Choice>
    <mc:Fallback xmlns="">
      <p:transition spd="slow" advTm="25263"/>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Enregistrement d’écran 6">
            <a:hlinkClick r:id="" action="ppaction://media"/>
            <a:extLst>
              <a:ext uri="{FF2B5EF4-FFF2-40B4-BE49-F238E27FC236}">
                <a16:creationId xmlns:a16="http://schemas.microsoft.com/office/drawing/2014/main" id="{13801C95-D765-4125-A3C0-9EF92DF4064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141801"/>
            <a:ext cx="9321208" cy="5532278"/>
          </a:xfrm>
          <a:prstGeom prst="rect">
            <a:avLst/>
          </a:prstGeom>
        </p:spPr>
      </p:pic>
    </p:spTree>
    <p:extLst>
      <p:ext uri="{BB962C8B-B14F-4D97-AF65-F5344CB8AC3E}">
        <p14:creationId xmlns:p14="http://schemas.microsoft.com/office/powerpoint/2010/main" val="1463107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2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3" name="Shape 133"/>
          <p:cNvSpPr/>
          <p:nvPr/>
        </p:nvSpPr>
        <p:spPr>
          <a:xfrm>
            <a:off x="4874250" y="-17350"/>
            <a:ext cx="4290325" cy="3789650"/>
          </a:xfrm>
          <a:custGeom>
            <a:avLst/>
            <a:gdLst/>
            <a:ahLst/>
            <a:cxnLst/>
            <a:rect l="0" t="0" r="0" b="0"/>
            <a:pathLst>
              <a:path w="171613" h="151586" extrusionOk="0">
                <a:moveTo>
                  <a:pt x="0" y="694"/>
                </a:moveTo>
                <a:lnTo>
                  <a:pt x="171613" y="0"/>
                </a:lnTo>
                <a:lnTo>
                  <a:pt x="170790" y="151586"/>
                </a:lnTo>
                <a:lnTo>
                  <a:pt x="46492" y="123154"/>
                </a:lnTo>
                <a:close/>
              </a:path>
            </a:pathLst>
          </a:custGeom>
          <a:solidFill>
            <a:srgbClr val="ABE33F">
              <a:alpha val="81150"/>
            </a:srgbClr>
          </a:solidFill>
          <a:ln>
            <a:noFill/>
          </a:ln>
        </p:spPr>
      </p:sp>
      <p:pic>
        <p:nvPicPr>
          <p:cNvPr id="3" name="Image 2">
            <a:extLst>
              <a:ext uri="{FF2B5EF4-FFF2-40B4-BE49-F238E27FC236}">
                <a16:creationId xmlns:a16="http://schemas.microsoft.com/office/drawing/2014/main" id="{580936A5-0F36-4B87-9E7B-D6D0E53FC2A7}"/>
              </a:ext>
            </a:extLst>
          </p:cNvPr>
          <p:cNvPicPr>
            <a:picLocks noChangeAspect="1"/>
          </p:cNvPicPr>
          <p:nvPr/>
        </p:nvPicPr>
        <p:blipFill>
          <a:blip r:embed="rId3"/>
          <a:stretch>
            <a:fillRect/>
          </a:stretch>
        </p:blipFill>
        <p:spPr>
          <a:xfrm>
            <a:off x="5505122" y="-184297"/>
            <a:ext cx="2775536" cy="2838228"/>
          </a:xfrm>
          <a:prstGeom prst="rect">
            <a:avLst/>
          </a:prstGeom>
        </p:spPr>
      </p:pic>
      <p:sp>
        <p:nvSpPr>
          <p:cNvPr id="20" name="Shape 102">
            <a:extLst>
              <a:ext uri="{FF2B5EF4-FFF2-40B4-BE49-F238E27FC236}">
                <a16:creationId xmlns:a16="http://schemas.microsoft.com/office/drawing/2014/main" id="{9278D0BB-8841-4294-89B1-7A18D799F42F}"/>
              </a:ext>
            </a:extLst>
          </p:cNvPr>
          <p:cNvSpPr txBox="1">
            <a:spLocks/>
          </p:cNvSpPr>
          <p:nvPr/>
        </p:nvSpPr>
        <p:spPr>
          <a:xfrm>
            <a:off x="608593" y="927290"/>
            <a:ext cx="4896529" cy="90505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lgn="ctr">
              <a:spcBef>
                <a:spcPts val="0"/>
              </a:spcBef>
              <a:buNone/>
            </a:pPr>
            <a:r>
              <a:rPr lang="en-US" sz="4800" b="1" dirty="0"/>
              <a:t> </a:t>
            </a:r>
            <a:r>
              <a:rPr lang="en-US" sz="4800" b="1" i="0" dirty="0">
                <a:effectLst/>
                <a:latin typeface="-apple-system"/>
              </a:rPr>
              <a:t>Conclusio</a:t>
            </a:r>
            <a:r>
              <a:rPr lang="en-US" sz="4800" b="1" dirty="0">
                <a:latin typeface="-apple-system"/>
              </a:rPr>
              <a:t>n</a:t>
            </a:r>
          </a:p>
          <a:p>
            <a:pPr algn="ctr">
              <a:spcBef>
                <a:spcPts val="0"/>
              </a:spcBef>
              <a:buFont typeface="Karla"/>
              <a:buNone/>
            </a:pPr>
            <a:endParaRPr lang="en-US" sz="4800" b="1" dirty="0"/>
          </a:p>
        </p:txBody>
      </p:sp>
      <p:sp>
        <p:nvSpPr>
          <p:cNvPr id="21" name="Shape 102">
            <a:extLst>
              <a:ext uri="{FF2B5EF4-FFF2-40B4-BE49-F238E27FC236}">
                <a16:creationId xmlns:a16="http://schemas.microsoft.com/office/drawing/2014/main" id="{9BD751D2-7BE9-40AB-BBFC-4621BA6C6BBC}"/>
              </a:ext>
            </a:extLst>
          </p:cNvPr>
          <p:cNvSpPr txBox="1">
            <a:spLocks/>
          </p:cNvSpPr>
          <p:nvPr/>
        </p:nvSpPr>
        <p:spPr>
          <a:xfrm>
            <a:off x="711373" y="2368349"/>
            <a:ext cx="4896529" cy="90505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lgn="ctr">
              <a:spcBef>
                <a:spcPts val="0"/>
              </a:spcBef>
              <a:buNone/>
            </a:pPr>
            <a:r>
              <a:rPr lang="en-US" sz="3600" b="1" i="0" dirty="0">
                <a:solidFill>
                  <a:srgbClr val="009E91"/>
                </a:solidFill>
                <a:effectLst/>
                <a:latin typeface="-apple-system"/>
              </a:rPr>
              <a:t>Today we still have a chance to limit the global warming</a:t>
            </a:r>
          </a:p>
          <a:p>
            <a:pPr algn="ctr">
              <a:spcBef>
                <a:spcPts val="0"/>
              </a:spcBef>
              <a:buFont typeface="Karla"/>
              <a:buNone/>
            </a:pPr>
            <a:endParaRPr lang="en-US" sz="4800" b="1" dirty="0">
              <a:solidFill>
                <a:srgbClr val="009E91"/>
              </a:solidFill>
            </a:endParaRPr>
          </a:p>
        </p:txBody>
      </p:sp>
      <p:sp>
        <p:nvSpPr>
          <p:cNvPr id="6" name="ZoneTexte 5">
            <a:extLst>
              <a:ext uri="{FF2B5EF4-FFF2-40B4-BE49-F238E27FC236}">
                <a16:creationId xmlns:a16="http://schemas.microsoft.com/office/drawing/2014/main" id="{87015B0F-2CFC-453E-8566-D6B1C0FA7C9F}"/>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Shape 274"/>
          <p:cNvSpPr txBox="1">
            <a:spLocks noGrp="1"/>
          </p:cNvSpPr>
          <p:nvPr>
            <p:ph type="ctrTitle" idx="4294967295"/>
          </p:nvPr>
        </p:nvSpPr>
        <p:spPr>
          <a:xfrm>
            <a:off x="3064700" y="1512935"/>
            <a:ext cx="5533799" cy="1159799"/>
          </a:xfrm>
          <a:prstGeom prst="rect">
            <a:avLst/>
          </a:prstGeom>
        </p:spPr>
        <p:txBody>
          <a:bodyPr lIns="91425" tIns="91425" rIns="91425" bIns="91425" anchor="t" anchorCtr="0">
            <a:noAutofit/>
          </a:bodyPr>
          <a:lstStyle/>
          <a:p>
            <a:pPr lvl="0" rtl="0">
              <a:spcBef>
                <a:spcPts val="0"/>
              </a:spcBef>
              <a:buNone/>
            </a:pPr>
            <a:r>
              <a:rPr lang="en" sz="6000">
                <a:solidFill>
                  <a:srgbClr val="ABE33F"/>
                </a:solidFill>
              </a:rPr>
              <a:t>Thanks!</a:t>
            </a:r>
          </a:p>
        </p:txBody>
      </p:sp>
      <p:sp>
        <p:nvSpPr>
          <p:cNvPr id="275" name="Shape 275"/>
          <p:cNvSpPr txBox="1">
            <a:spLocks noGrp="1"/>
          </p:cNvSpPr>
          <p:nvPr>
            <p:ph type="subTitle" idx="4294967295"/>
          </p:nvPr>
        </p:nvSpPr>
        <p:spPr>
          <a:xfrm>
            <a:off x="3064700" y="2636358"/>
            <a:ext cx="5533799" cy="2197799"/>
          </a:xfrm>
          <a:prstGeom prst="rect">
            <a:avLst/>
          </a:prstGeom>
        </p:spPr>
        <p:txBody>
          <a:bodyPr lIns="91425" tIns="91425" rIns="91425" bIns="91425" anchor="t" anchorCtr="0">
            <a:noAutofit/>
          </a:bodyPr>
          <a:lstStyle/>
          <a:p>
            <a:pPr lvl="0" rtl="0">
              <a:spcBef>
                <a:spcPts val="0"/>
              </a:spcBef>
              <a:buNone/>
            </a:pPr>
            <a:r>
              <a:rPr lang="en" sz="3600" b="1" dirty="0"/>
              <a:t>Any questions?</a:t>
            </a:r>
          </a:p>
        </p:txBody>
      </p:sp>
      <p:grpSp>
        <p:nvGrpSpPr>
          <p:cNvPr id="276" name="Shape 276"/>
          <p:cNvGrpSpPr/>
          <p:nvPr/>
        </p:nvGrpSpPr>
        <p:grpSpPr>
          <a:xfrm>
            <a:off x="685794" y="1814226"/>
            <a:ext cx="1681779" cy="1179949"/>
            <a:chOff x="559275" y="1683950"/>
            <a:chExt cx="466500" cy="327300"/>
          </a:xfrm>
        </p:grpSpPr>
        <p:sp>
          <p:nvSpPr>
            <p:cNvPr id="277" name="Shape 277"/>
            <p:cNvSpPr/>
            <p:nvPr/>
          </p:nvSpPr>
          <p:spPr>
            <a:xfrm>
              <a:off x="559275" y="1683950"/>
              <a:ext cx="466500" cy="197850"/>
            </a:xfrm>
            <a:custGeom>
              <a:avLst/>
              <a:gdLst/>
              <a:ahLst/>
              <a:cxnLst/>
              <a:rect l="0" t="0" r="0" b="0"/>
              <a:pathLst>
                <a:path w="18660" h="7914" extrusionOk="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rgbClr val="00AE9D">
                <a:alpha val="83460"/>
              </a:srgbClr>
            </a:solidFill>
            <a:ln>
              <a:noFill/>
            </a:ln>
          </p:spPr>
          <p:txBody>
            <a:bodyPr lIns="91425" tIns="91425" rIns="91425" bIns="91425" anchor="ctr" anchorCtr="0">
              <a:noAutofit/>
            </a:bodyPr>
            <a:lstStyle/>
            <a:p>
              <a:pPr lvl="0">
                <a:spcBef>
                  <a:spcPts val="0"/>
                </a:spcBef>
                <a:buNone/>
              </a:pPr>
              <a:endParaRPr/>
            </a:p>
          </p:txBody>
        </p:sp>
        <p:sp>
          <p:nvSpPr>
            <p:cNvPr id="278" name="Shape 278"/>
            <p:cNvSpPr/>
            <p:nvPr/>
          </p:nvSpPr>
          <p:spPr>
            <a:xfrm>
              <a:off x="559275" y="1727925"/>
              <a:ext cx="466500" cy="283325"/>
            </a:xfrm>
            <a:custGeom>
              <a:avLst/>
              <a:gdLst/>
              <a:ahLst/>
              <a:cxnLst/>
              <a:rect l="0" t="0" r="0" b="0"/>
              <a:pathLst>
                <a:path w="18660" h="11333" extrusionOk="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rgbClr val="00AE9D">
                <a:alpha val="83460"/>
              </a:srgbClr>
            </a:solidFill>
            <a:ln>
              <a:noFill/>
            </a:ln>
          </p:spPr>
          <p:txBody>
            <a:bodyPr lIns="91425" tIns="91425" rIns="91425" bIns="91425" anchor="ctr" anchorCtr="0">
              <a:noAutofit/>
            </a:bodyPr>
            <a:lstStyle/>
            <a:p>
              <a:pPr lvl="0">
                <a:spcBef>
                  <a:spcPts val="0"/>
                </a:spcBef>
                <a:buNone/>
              </a:pPr>
              <a:endParaRPr/>
            </a:p>
          </p:txBody>
        </p:sp>
      </p:grpSp>
      <p:sp>
        <p:nvSpPr>
          <p:cNvPr id="279" name="Shape 279"/>
          <p:cNvSpPr/>
          <p:nvPr/>
        </p:nvSpPr>
        <p:spPr>
          <a:xfrm>
            <a:off x="1681875" y="2683100"/>
            <a:ext cx="1274937" cy="1159802"/>
          </a:xfrm>
          <a:custGeom>
            <a:avLst/>
            <a:gdLst/>
            <a:ahLst/>
            <a:cxnLst/>
            <a:rect l="0" t="0" r="0" b="0"/>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ABE33F">
              <a:alpha val="81150"/>
            </a:srgbClr>
          </a:solidFill>
          <a:ln>
            <a:noFill/>
          </a:ln>
        </p:spPr>
        <p:txBody>
          <a:bodyPr lIns="91425" tIns="91425" rIns="91425" bIns="91425" anchor="ctr" anchorCtr="0">
            <a:noAutofit/>
          </a:bodyPr>
          <a:lstStyle/>
          <a:p>
            <a:pPr lvl="0">
              <a:spcBef>
                <a:spcPts val="0"/>
              </a:spcBef>
              <a:buNone/>
            </a:pPr>
            <a:endParaRPr/>
          </a:p>
        </p:txBody>
      </p:sp>
      <p:sp>
        <p:nvSpPr>
          <p:cNvPr id="8" name="ZoneTexte 7">
            <a:extLst>
              <a:ext uri="{FF2B5EF4-FFF2-40B4-BE49-F238E27FC236}">
                <a16:creationId xmlns:a16="http://schemas.microsoft.com/office/drawing/2014/main" id="{05CEEA06-2B2A-4041-A603-75921A932FEE}"/>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16</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2">
            <a:extLst>
              <a:ext uri="{FF2B5EF4-FFF2-40B4-BE49-F238E27FC236}">
                <a16:creationId xmlns:a16="http://schemas.microsoft.com/office/drawing/2014/main" id="{E6D33352-4577-4954-8B9A-8CC2DBA93F4F}"/>
              </a:ext>
            </a:extLst>
          </p:cNvPr>
          <p:cNvSpPr txBox="1">
            <a:spLocks/>
          </p:cNvSpPr>
          <p:nvPr/>
        </p:nvSpPr>
        <p:spPr>
          <a:xfrm>
            <a:off x="4018340" y="921400"/>
            <a:ext cx="5041839" cy="12480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spcBef>
                <a:spcPts val="0"/>
              </a:spcBef>
              <a:buFont typeface="Karla"/>
              <a:buNone/>
            </a:pPr>
            <a:r>
              <a:rPr lang="fr-FR" sz="3600" b="1" dirty="0"/>
              <a:t>Presentation Outline</a:t>
            </a:r>
            <a:endParaRPr lang="en" sz="3600" b="1" dirty="0"/>
          </a:p>
        </p:txBody>
      </p:sp>
      <p:sp>
        <p:nvSpPr>
          <p:cNvPr id="96" name="Freeform 39">
            <a:extLst>
              <a:ext uri="{FF2B5EF4-FFF2-40B4-BE49-F238E27FC236}">
                <a16:creationId xmlns:a16="http://schemas.microsoft.com/office/drawing/2014/main" id="{4E8B386C-1FEA-46A8-8789-813FFFE29884}"/>
              </a:ext>
            </a:extLst>
          </p:cNvPr>
          <p:cNvSpPr/>
          <p:nvPr/>
        </p:nvSpPr>
        <p:spPr>
          <a:xfrm>
            <a:off x="6651607" y="3037863"/>
            <a:ext cx="1669145" cy="1371601"/>
          </a:xfrm>
          <a:custGeom>
            <a:avLst/>
            <a:gdLst>
              <a:gd name="connsiteX0" fmla="*/ 0 w 1891278"/>
              <a:gd name="connsiteY0" fmla="*/ 0 h 1318766"/>
              <a:gd name="connsiteX1" fmla="*/ 1587500 w 1891278"/>
              <a:gd name="connsiteY1" fmla="*/ 0 h 1318766"/>
              <a:gd name="connsiteX2" fmla="*/ 1891278 w 1891278"/>
              <a:gd name="connsiteY2" fmla="*/ 659383 h 1318766"/>
              <a:gd name="connsiteX3" fmla="*/ 1587500 w 1891278"/>
              <a:gd name="connsiteY3" fmla="*/ 1318766 h 1318766"/>
              <a:gd name="connsiteX4" fmla="*/ 0 w 1891278"/>
              <a:gd name="connsiteY4" fmla="*/ 1318766 h 1318766"/>
              <a:gd name="connsiteX5" fmla="*/ 303778 w 1891278"/>
              <a:gd name="connsiteY5" fmla="*/ 659383 h 131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1278" h="1318766">
                <a:moveTo>
                  <a:pt x="0" y="0"/>
                </a:moveTo>
                <a:lnTo>
                  <a:pt x="1587500" y="0"/>
                </a:lnTo>
                <a:lnTo>
                  <a:pt x="1891278" y="659383"/>
                </a:lnTo>
                <a:lnTo>
                  <a:pt x="1587500" y="1318766"/>
                </a:lnTo>
                <a:lnTo>
                  <a:pt x="0" y="1318766"/>
                </a:lnTo>
                <a:lnTo>
                  <a:pt x="303778" y="659383"/>
                </a:lnTo>
                <a:close/>
              </a:path>
            </a:pathLst>
          </a:custGeom>
          <a:solidFill>
            <a:srgbClr val="ABE23E"/>
          </a:solidFill>
          <a:ln>
            <a:noFill/>
          </a:ln>
          <a:effectLst>
            <a:outerShdw blurRad="266700" dist="38100" dir="2700000" algn="tl" rotWithShape="0">
              <a:schemeClr val="tx1">
                <a:alpha val="48000"/>
              </a:schemeClr>
            </a:outerShdw>
          </a:effectLst>
          <a:scene3d>
            <a:camera prst="perspectiveAbove" fov="1800000">
              <a:rot lat="21000000" lon="0" rev="0"/>
            </a:camera>
            <a:lightRig rig="threePt" dir="t">
              <a:rot lat="0" lon="0" rev="2400000"/>
            </a:lightRig>
          </a:scene3d>
          <a:sp3d prstMaterial="matte">
            <a:bevelT w="0" h="635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Karla" pitchFamily="2" charset="0"/>
              </a:rPr>
              <a:t>Conclusion</a:t>
            </a:r>
          </a:p>
        </p:txBody>
      </p:sp>
      <p:sp>
        <p:nvSpPr>
          <p:cNvPr id="97" name="Freeform 38">
            <a:extLst>
              <a:ext uri="{FF2B5EF4-FFF2-40B4-BE49-F238E27FC236}">
                <a16:creationId xmlns:a16="http://schemas.microsoft.com/office/drawing/2014/main" id="{4B25CB54-25C3-477D-B85D-26ED4F62EC01}"/>
              </a:ext>
            </a:extLst>
          </p:cNvPr>
          <p:cNvSpPr/>
          <p:nvPr/>
        </p:nvSpPr>
        <p:spPr>
          <a:xfrm>
            <a:off x="5194519" y="3037863"/>
            <a:ext cx="1669145" cy="1371601"/>
          </a:xfrm>
          <a:custGeom>
            <a:avLst/>
            <a:gdLst>
              <a:gd name="connsiteX0" fmla="*/ 0 w 1891278"/>
              <a:gd name="connsiteY0" fmla="*/ 0 h 1318766"/>
              <a:gd name="connsiteX1" fmla="*/ 1587500 w 1891278"/>
              <a:gd name="connsiteY1" fmla="*/ 0 h 1318766"/>
              <a:gd name="connsiteX2" fmla="*/ 1891278 w 1891278"/>
              <a:gd name="connsiteY2" fmla="*/ 659383 h 1318766"/>
              <a:gd name="connsiteX3" fmla="*/ 1587500 w 1891278"/>
              <a:gd name="connsiteY3" fmla="*/ 1318766 h 1318766"/>
              <a:gd name="connsiteX4" fmla="*/ 0 w 1891278"/>
              <a:gd name="connsiteY4" fmla="*/ 1318766 h 1318766"/>
              <a:gd name="connsiteX5" fmla="*/ 303778 w 1891278"/>
              <a:gd name="connsiteY5" fmla="*/ 659383 h 131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1278" h="1318766">
                <a:moveTo>
                  <a:pt x="0" y="0"/>
                </a:moveTo>
                <a:lnTo>
                  <a:pt x="1587500" y="0"/>
                </a:lnTo>
                <a:lnTo>
                  <a:pt x="1891278" y="659383"/>
                </a:lnTo>
                <a:lnTo>
                  <a:pt x="1587500" y="1318766"/>
                </a:lnTo>
                <a:lnTo>
                  <a:pt x="0" y="1318766"/>
                </a:lnTo>
                <a:lnTo>
                  <a:pt x="303778" y="659383"/>
                </a:lnTo>
                <a:close/>
              </a:path>
            </a:pathLst>
          </a:custGeom>
          <a:solidFill>
            <a:srgbClr val="8BC642"/>
          </a:solidFill>
          <a:ln>
            <a:noFill/>
          </a:ln>
          <a:effectLst>
            <a:outerShdw blurRad="266700" dist="38100" dir="2700000" algn="tl" rotWithShape="0">
              <a:schemeClr val="tx1">
                <a:alpha val="48000"/>
              </a:schemeClr>
            </a:outerShdw>
          </a:effectLst>
          <a:scene3d>
            <a:camera prst="perspectiveAbove" fov="1800000">
              <a:rot lat="21000000" lon="0" rev="0"/>
            </a:camera>
            <a:lightRig rig="threePt" dir="t">
              <a:rot lat="0" lon="0" rev="2400000"/>
            </a:lightRig>
          </a:scene3d>
          <a:sp3d prstMaterial="matte">
            <a:bevelT w="0" h="635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Karla" pitchFamily="2" charset="0"/>
              </a:rPr>
              <a:t>Data </a:t>
            </a:r>
          </a:p>
          <a:p>
            <a:pPr algn="ctr"/>
            <a:r>
              <a:rPr lang="en-IN" b="1" dirty="0">
                <a:latin typeface="Karla" pitchFamily="2" charset="0"/>
              </a:rPr>
              <a:t>Processing</a:t>
            </a:r>
          </a:p>
          <a:p>
            <a:pPr algn="ctr"/>
            <a:r>
              <a:rPr lang="en-IN" b="1" dirty="0">
                <a:latin typeface="Karla" pitchFamily="2" charset="0"/>
              </a:rPr>
              <a:t> and analysis</a:t>
            </a:r>
          </a:p>
        </p:txBody>
      </p:sp>
      <p:sp>
        <p:nvSpPr>
          <p:cNvPr id="98" name="Freeform 37">
            <a:extLst>
              <a:ext uri="{FF2B5EF4-FFF2-40B4-BE49-F238E27FC236}">
                <a16:creationId xmlns:a16="http://schemas.microsoft.com/office/drawing/2014/main" id="{4F2C97E6-0477-4DA4-B3FC-81F44F8FDB4F}"/>
              </a:ext>
            </a:extLst>
          </p:cNvPr>
          <p:cNvSpPr/>
          <p:nvPr/>
        </p:nvSpPr>
        <p:spPr>
          <a:xfrm>
            <a:off x="3737431" y="3037863"/>
            <a:ext cx="1669145" cy="1371601"/>
          </a:xfrm>
          <a:custGeom>
            <a:avLst/>
            <a:gdLst>
              <a:gd name="connsiteX0" fmla="*/ 0 w 1891278"/>
              <a:gd name="connsiteY0" fmla="*/ 0 h 1318766"/>
              <a:gd name="connsiteX1" fmla="*/ 1587500 w 1891278"/>
              <a:gd name="connsiteY1" fmla="*/ 0 h 1318766"/>
              <a:gd name="connsiteX2" fmla="*/ 1891278 w 1891278"/>
              <a:gd name="connsiteY2" fmla="*/ 659383 h 1318766"/>
              <a:gd name="connsiteX3" fmla="*/ 1587500 w 1891278"/>
              <a:gd name="connsiteY3" fmla="*/ 1318766 h 1318766"/>
              <a:gd name="connsiteX4" fmla="*/ 0 w 1891278"/>
              <a:gd name="connsiteY4" fmla="*/ 1318766 h 1318766"/>
              <a:gd name="connsiteX5" fmla="*/ 303778 w 1891278"/>
              <a:gd name="connsiteY5" fmla="*/ 659383 h 131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1278" h="1318766">
                <a:moveTo>
                  <a:pt x="0" y="0"/>
                </a:moveTo>
                <a:lnTo>
                  <a:pt x="1587500" y="0"/>
                </a:lnTo>
                <a:lnTo>
                  <a:pt x="1891278" y="659383"/>
                </a:lnTo>
                <a:lnTo>
                  <a:pt x="1587500" y="1318766"/>
                </a:lnTo>
                <a:lnTo>
                  <a:pt x="0" y="1318766"/>
                </a:lnTo>
                <a:lnTo>
                  <a:pt x="303778" y="659383"/>
                </a:lnTo>
                <a:close/>
              </a:path>
            </a:pathLst>
          </a:custGeom>
          <a:solidFill>
            <a:srgbClr val="17B28E"/>
          </a:solidFill>
          <a:ln>
            <a:noFill/>
          </a:ln>
          <a:effectLst>
            <a:outerShdw blurRad="266700" dist="38100" dir="2700000" algn="tl" rotWithShape="0">
              <a:schemeClr val="tx1">
                <a:alpha val="48000"/>
              </a:schemeClr>
            </a:outerShdw>
          </a:effectLst>
          <a:scene3d>
            <a:camera prst="perspectiveAbove" fov="1800000">
              <a:rot lat="21000000" lon="0" rev="0"/>
            </a:camera>
            <a:lightRig rig="threePt" dir="t">
              <a:rot lat="0" lon="0" rev="2400000"/>
            </a:lightRig>
          </a:scene3d>
          <a:sp3d prstMaterial="matte">
            <a:bevelT w="0" h="635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Karla" pitchFamily="2" charset="0"/>
              </a:rPr>
              <a:t>Languages </a:t>
            </a:r>
          </a:p>
          <a:p>
            <a:pPr algn="ctr"/>
            <a:r>
              <a:rPr lang="en-IN" b="1" dirty="0">
                <a:latin typeface="Karla" pitchFamily="2" charset="0"/>
              </a:rPr>
              <a:t>And</a:t>
            </a:r>
          </a:p>
          <a:p>
            <a:pPr algn="ctr"/>
            <a:r>
              <a:rPr lang="en-IN" b="1" dirty="0">
                <a:latin typeface="Karla" pitchFamily="2" charset="0"/>
              </a:rPr>
              <a:t> libraries</a:t>
            </a:r>
          </a:p>
        </p:txBody>
      </p:sp>
      <p:sp>
        <p:nvSpPr>
          <p:cNvPr id="99" name="Freeform 36">
            <a:extLst>
              <a:ext uri="{FF2B5EF4-FFF2-40B4-BE49-F238E27FC236}">
                <a16:creationId xmlns:a16="http://schemas.microsoft.com/office/drawing/2014/main" id="{C48454C0-ACDB-4410-AFDC-8EADC2D7C8B5}"/>
              </a:ext>
            </a:extLst>
          </p:cNvPr>
          <p:cNvSpPr/>
          <p:nvPr/>
        </p:nvSpPr>
        <p:spPr>
          <a:xfrm>
            <a:off x="2280343" y="3037863"/>
            <a:ext cx="1669145" cy="1371601"/>
          </a:xfrm>
          <a:custGeom>
            <a:avLst/>
            <a:gdLst>
              <a:gd name="connsiteX0" fmla="*/ 0 w 1891278"/>
              <a:gd name="connsiteY0" fmla="*/ 0 h 1318766"/>
              <a:gd name="connsiteX1" fmla="*/ 1587500 w 1891278"/>
              <a:gd name="connsiteY1" fmla="*/ 0 h 1318766"/>
              <a:gd name="connsiteX2" fmla="*/ 1891278 w 1891278"/>
              <a:gd name="connsiteY2" fmla="*/ 659383 h 1318766"/>
              <a:gd name="connsiteX3" fmla="*/ 1587500 w 1891278"/>
              <a:gd name="connsiteY3" fmla="*/ 1318766 h 1318766"/>
              <a:gd name="connsiteX4" fmla="*/ 0 w 1891278"/>
              <a:gd name="connsiteY4" fmla="*/ 1318766 h 1318766"/>
              <a:gd name="connsiteX5" fmla="*/ 303778 w 1891278"/>
              <a:gd name="connsiteY5" fmla="*/ 659383 h 131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1278" h="1318766">
                <a:moveTo>
                  <a:pt x="0" y="0"/>
                </a:moveTo>
                <a:lnTo>
                  <a:pt x="1587500" y="0"/>
                </a:lnTo>
                <a:lnTo>
                  <a:pt x="1891278" y="659383"/>
                </a:lnTo>
                <a:lnTo>
                  <a:pt x="1587500" y="1318766"/>
                </a:lnTo>
                <a:lnTo>
                  <a:pt x="0" y="1318766"/>
                </a:lnTo>
                <a:lnTo>
                  <a:pt x="303778" y="659383"/>
                </a:lnTo>
                <a:close/>
              </a:path>
            </a:pathLst>
          </a:custGeom>
          <a:solidFill>
            <a:srgbClr val="009E91"/>
          </a:solidFill>
          <a:ln>
            <a:noFill/>
          </a:ln>
          <a:effectLst>
            <a:outerShdw blurRad="266700" dist="38100" dir="2700000" algn="tl" rotWithShape="0">
              <a:schemeClr val="tx1">
                <a:alpha val="48000"/>
              </a:schemeClr>
            </a:outerShdw>
          </a:effectLst>
          <a:scene3d>
            <a:camera prst="perspectiveAbove" fov="1800000">
              <a:rot lat="21000000" lon="0" rev="0"/>
            </a:camera>
            <a:lightRig rig="threePt" dir="t">
              <a:rot lat="0" lon="0" rev="2400000"/>
            </a:lightRig>
          </a:scene3d>
          <a:sp3d prstMaterial="matte">
            <a:bevelT w="0" h="635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Karla" pitchFamily="2" charset="0"/>
              </a:rPr>
              <a:t>Dataset Description</a:t>
            </a:r>
          </a:p>
        </p:txBody>
      </p:sp>
      <p:sp>
        <p:nvSpPr>
          <p:cNvPr id="100" name="Freeform 35">
            <a:extLst>
              <a:ext uri="{FF2B5EF4-FFF2-40B4-BE49-F238E27FC236}">
                <a16:creationId xmlns:a16="http://schemas.microsoft.com/office/drawing/2014/main" id="{34729346-5FE6-4F15-A4F3-E8CA4291FFDA}"/>
              </a:ext>
            </a:extLst>
          </p:cNvPr>
          <p:cNvSpPr/>
          <p:nvPr/>
        </p:nvSpPr>
        <p:spPr>
          <a:xfrm>
            <a:off x="823255" y="3037863"/>
            <a:ext cx="1669145" cy="1371601"/>
          </a:xfrm>
          <a:custGeom>
            <a:avLst/>
            <a:gdLst>
              <a:gd name="connsiteX0" fmla="*/ 0 w 1891278"/>
              <a:gd name="connsiteY0" fmla="*/ 0 h 1318766"/>
              <a:gd name="connsiteX1" fmla="*/ 1587500 w 1891278"/>
              <a:gd name="connsiteY1" fmla="*/ 0 h 1318766"/>
              <a:gd name="connsiteX2" fmla="*/ 1891278 w 1891278"/>
              <a:gd name="connsiteY2" fmla="*/ 659383 h 1318766"/>
              <a:gd name="connsiteX3" fmla="*/ 1587500 w 1891278"/>
              <a:gd name="connsiteY3" fmla="*/ 1318766 h 1318766"/>
              <a:gd name="connsiteX4" fmla="*/ 0 w 1891278"/>
              <a:gd name="connsiteY4" fmla="*/ 1318766 h 1318766"/>
              <a:gd name="connsiteX5" fmla="*/ 303778 w 1891278"/>
              <a:gd name="connsiteY5" fmla="*/ 659383 h 1318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1278" h="1318766">
                <a:moveTo>
                  <a:pt x="0" y="0"/>
                </a:moveTo>
                <a:lnTo>
                  <a:pt x="1587500" y="0"/>
                </a:lnTo>
                <a:lnTo>
                  <a:pt x="1891278" y="659383"/>
                </a:lnTo>
                <a:lnTo>
                  <a:pt x="1587500" y="1318766"/>
                </a:lnTo>
                <a:lnTo>
                  <a:pt x="0" y="1318766"/>
                </a:lnTo>
                <a:lnTo>
                  <a:pt x="303778" y="659383"/>
                </a:lnTo>
                <a:close/>
              </a:path>
            </a:pathLst>
          </a:custGeom>
          <a:solidFill>
            <a:srgbClr val="004C52"/>
          </a:solidFill>
          <a:ln>
            <a:noFill/>
          </a:ln>
          <a:effectLst>
            <a:outerShdw blurRad="266700" dist="38100" dir="2700000" algn="tl" rotWithShape="0">
              <a:schemeClr val="tx1">
                <a:alpha val="48000"/>
              </a:schemeClr>
            </a:outerShdw>
          </a:effectLst>
          <a:scene3d>
            <a:camera prst="perspectiveAbove" fov="1800000">
              <a:rot lat="21000000" lon="0" rev="0"/>
            </a:camera>
            <a:lightRig rig="threePt" dir="t">
              <a:rot lat="0" lon="0" rev="2400000"/>
            </a:lightRig>
          </a:scene3d>
          <a:sp3d prstMaterial="matte">
            <a:bevelT w="0" h="635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Karla" pitchFamily="2" charset="0"/>
              </a:rPr>
              <a:t>Introduction</a:t>
            </a:r>
          </a:p>
        </p:txBody>
      </p:sp>
      <p:sp>
        <p:nvSpPr>
          <p:cNvPr id="116" name="Oval 4">
            <a:extLst>
              <a:ext uri="{FF2B5EF4-FFF2-40B4-BE49-F238E27FC236}">
                <a16:creationId xmlns:a16="http://schemas.microsoft.com/office/drawing/2014/main" id="{5E7C16EF-9E8E-4B8D-9BAA-B22219A97C79}"/>
              </a:ext>
            </a:extLst>
          </p:cNvPr>
          <p:cNvSpPr/>
          <p:nvPr/>
        </p:nvSpPr>
        <p:spPr>
          <a:xfrm>
            <a:off x="1265680" y="2205823"/>
            <a:ext cx="557660" cy="55766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IN" sz="2100" dirty="0">
                <a:solidFill>
                  <a:schemeClr val="bg1">
                    <a:lumMod val="85000"/>
                  </a:schemeClr>
                </a:solidFill>
                <a:latin typeface="+mj-lt"/>
              </a:rPr>
              <a:t>1</a:t>
            </a:r>
          </a:p>
        </p:txBody>
      </p:sp>
      <p:sp>
        <p:nvSpPr>
          <p:cNvPr id="117" name="Oval 30">
            <a:extLst>
              <a:ext uri="{FF2B5EF4-FFF2-40B4-BE49-F238E27FC236}">
                <a16:creationId xmlns:a16="http://schemas.microsoft.com/office/drawing/2014/main" id="{4D0DBF97-0DA2-4E91-9923-5536418D84F9}"/>
              </a:ext>
            </a:extLst>
          </p:cNvPr>
          <p:cNvSpPr/>
          <p:nvPr/>
        </p:nvSpPr>
        <p:spPr>
          <a:xfrm>
            <a:off x="2708194" y="2205823"/>
            <a:ext cx="557660" cy="55766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IN" sz="2100" dirty="0">
                <a:solidFill>
                  <a:schemeClr val="bg1">
                    <a:lumMod val="85000"/>
                  </a:schemeClr>
                </a:solidFill>
                <a:latin typeface="+mj-lt"/>
              </a:rPr>
              <a:t>2</a:t>
            </a:r>
          </a:p>
        </p:txBody>
      </p:sp>
      <p:sp>
        <p:nvSpPr>
          <p:cNvPr id="118" name="Oval 31">
            <a:extLst>
              <a:ext uri="{FF2B5EF4-FFF2-40B4-BE49-F238E27FC236}">
                <a16:creationId xmlns:a16="http://schemas.microsoft.com/office/drawing/2014/main" id="{4A9089BB-C25C-4066-9890-EAB25B37DF77}"/>
              </a:ext>
            </a:extLst>
          </p:cNvPr>
          <p:cNvSpPr/>
          <p:nvPr/>
        </p:nvSpPr>
        <p:spPr>
          <a:xfrm>
            <a:off x="4150711" y="2205823"/>
            <a:ext cx="557660" cy="55766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IN" sz="2100" dirty="0">
                <a:solidFill>
                  <a:schemeClr val="bg1">
                    <a:lumMod val="85000"/>
                  </a:schemeClr>
                </a:solidFill>
                <a:latin typeface="+mj-lt"/>
              </a:rPr>
              <a:t>3</a:t>
            </a:r>
          </a:p>
        </p:txBody>
      </p:sp>
      <p:sp>
        <p:nvSpPr>
          <p:cNvPr id="119" name="Oval 32">
            <a:extLst>
              <a:ext uri="{FF2B5EF4-FFF2-40B4-BE49-F238E27FC236}">
                <a16:creationId xmlns:a16="http://schemas.microsoft.com/office/drawing/2014/main" id="{07BB73CF-D086-4CFD-811A-99467735E61C}"/>
              </a:ext>
            </a:extLst>
          </p:cNvPr>
          <p:cNvSpPr/>
          <p:nvPr/>
        </p:nvSpPr>
        <p:spPr>
          <a:xfrm>
            <a:off x="5593225" y="2205823"/>
            <a:ext cx="557660" cy="55766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IN" sz="2100" dirty="0">
                <a:solidFill>
                  <a:schemeClr val="bg1">
                    <a:lumMod val="85000"/>
                  </a:schemeClr>
                </a:solidFill>
                <a:latin typeface="+mj-lt"/>
              </a:rPr>
              <a:t>4</a:t>
            </a:r>
          </a:p>
        </p:txBody>
      </p:sp>
      <p:sp>
        <p:nvSpPr>
          <p:cNvPr id="120" name="Oval 33">
            <a:extLst>
              <a:ext uri="{FF2B5EF4-FFF2-40B4-BE49-F238E27FC236}">
                <a16:creationId xmlns:a16="http://schemas.microsoft.com/office/drawing/2014/main" id="{C0D7E4D3-E2EA-4F36-A4A2-070EC7F8F5C4}"/>
              </a:ext>
            </a:extLst>
          </p:cNvPr>
          <p:cNvSpPr/>
          <p:nvPr/>
        </p:nvSpPr>
        <p:spPr>
          <a:xfrm>
            <a:off x="7035742" y="2205823"/>
            <a:ext cx="557660" cy="55766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lnSpcReduction="10000"/>
          </a:bodyPr>
          <a:lstStyle/>
          <a:p>
            <a:pPr algn="ctr"/>
            <a:r>
              <a:rPr lang="en-IN" sz="2100" dirty="0">
                <a:solidFill>
                  <a:schemeClr val="bg1">
                    <a:lumMod val="85000"/>
                  </a:schemeClr>
                </a:solidFill>
                <a:latin typeface="+mj-lt"/>
              </a:rPr>
              <a:t>5</a:t>
            </a:r>
          </a:p>
        </p:txBody>
      </p:sp>
      <p:sp>
        <p:nvSpPr>
          <p:cNvPr id="3" name="ZoneTexte 2">
            <a:extLst>
              <a:ext uri="{FF2B5EF4-FFF2-40B4-BE49-F238E27FC236}">
                <a16:creationId xmlns:a16="http://schemas.microsoft.com/office/drawing/2014/main" id="{D690C1C3-6D63-41E0-AA30-11DE351F00F9}"/>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1</a:t>
            </a:r>
          </a:p>
        </p:txBody>
      </p:sp>
    </p:spTree>
    <p:extLst>
      <p:ext uri="{BB962C8B-B14F-4D97-AF65-F5344CB8AC3E}">
        <p14:creationId xmlns:p14="http://schemas.microsoft.com/office/powerpoint/2010/main" val="1176254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fade">
                                      <p:cBhvr>
                                        <p:cTn id="7" dur="500"/>
                                        <p:tgtEl>
                                          <p:spTgt spid="10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6"/>
                                        </p:tgtEl>
                                        <p:attrNameLst>
                                          <p:attrName>style.visibility</p:attrName>
                                        </p:attrNameLst>
                                      </p:cBhvr>
                                      <p:to>
                                        <p:strVal val="visible"/>
                                      </p:to>
                                    </p:set>
                                    <p:animEffect transition="in" filter="fade">
                                      <p:cBhvr>
                                        <p:cTn id="10" dur="500"/>
                                        <p:tgtEl>
                                          <p:spTgt spid="116"/>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99"/>
                                        </p:tgtEl>
                                        <p:attrNameLst>
                                          <p:attrName>style.visibility</p:attrName>
                                        </p:attrNameLst>
                                      </p:cBhvr>
                                      <p:to>
                                        <p:strVal val="visible"/>
                                      </p:to>
                                    </p:set>
                                    <p:animEffect transition="in" filter="fade">
                                      <p:cBhvr>
                                        <p:cTn id="14" dur="500"/>
                                        <p:tgtEl>
                                          <p:spTgt spid="9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7"/>
                                        </p:tgtEl>
                                        <p:attrNameLst>
                                          <p:attrName>style.visibility</p:attrName>
                                        </p:attrNameLst>
                                      </p:cBhvr>
                                      <p:to>
                                        <p:strVal val="visible"/>
                                      </p:to>
                                    </p:set>
                                    <p:animEffect transition="in" filter="fade">
                                      <p:cBhvr>
                                        <p:cTn id="17" dur="500"/>
                                        <p:tgtEl>
                                          <p:spTgt spid="117"/>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98"/>
                                        </p:tgtEl>
                                        <p:attrNameLst>
                                          <p:attrName>style.visibility</p:attrName>
                                        </p:attrNameLst>
                                      </p:cBhvr>
                                      <p:to>
                                        <p:strVal val="visible"/>
                                      </p:to>
                                    </p:set>
                                    <p:animEffect transition="in" filter="fade">
                                      <p:cBhvr>
                                        <p:cTn id="21" dur="500"/>
                                        <p:tgtEl>
                                          <p:spTgt spid="9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8"/>
                                        </p:tgtEl>
                                        <p:attrNameLst>
                                          <p:attrName>style.visibility</p:attrName>
                                        </p:attrNameLst>
                                      </p:cBhvr>
                                      <p:to>
                                        <p:strVal val="visible"/>
                                      </p:to>
                                    </p:set>
                                    <p:animEffect transition="in" filter="fade">
                                      <p:cBhvr>
                                        <p:cTn id="24" dur="500"/>
                                        <p:tgtEl>
                                          <p:spTgt spid="118"/>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97"/>
                                        </p:tgtEl>
                                        <p:attrNameLst>
                                          <p:attrName>style.visibility</p:attrName>
                                        </p:attrNameLst>
                                      </p:cBhvr>
                                      <p:to>
                                        <p:strVal val="visible"/>
                                      </p:to>
                                    </p:set>
                                    <p:animEffect transition="in" filter="fade">
                                      <p:cBhvr>
                                        <p:cTn id="28" dur="500"/>
                                        <p:tgtEl>
                                          <p:spTgt spid="9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9"/>
                                        </p:tgtEl>
                                        <p:attrNameLst>
                                          <p:attrName>style.visibility</p:attrName>
                                        </p:attrNameLst>
                                      </p:cBhvr>
                                      <p:to>
                                        <p:strVal val="visible"/>
                                      </p:to>
                                    </p:set>
                                    <p:animEffect transition="in" filter="fade">
                                      <p:cBhvr>
                                        <p:cTn id="31" dur="500"/>
                                        <p:tgtEl>
                                          <p:spTgt spid="119"/>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96"/>
                                        </p:tgtEl>
                                        <p:attrNameLst>
                                          <p:attrName>style.visibility</p:attrName>
                                        </p:attrNameLst>
                                      </p:cBhvr>
                                      <p:to>
                                        <p:strVal val="visible"/>
                                      </p:to>
                                    </p:set>
                                    <p:animEffect transition="in" filter="fade">
                                      <p:cBhvr>
                                        <p:cTn id="35" dur="500"/>
                                        <p:tgtEl>
                                          <p:spTgt spid="9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20"/>
                                        </p:tgtEl>
                                        <p:attrNameLst>
                                          <p:attrName>style.visibility</p:attrName>
                                        </p:attrNameLst>
                                      </p:cBhvr>
                                      <p:to>
                                        <p:strVal val="visible"/>
                                      </p:to>
                                    </p:set>
                                    <p:animEffect transition="in" filter="fade">
                                      <p:cBhvr>
                                        <p:cTn id="38"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97" grpId="0" animBg="1"/>
      <p:bldP spid="98" grpId="0" animBg="1"/>
      <p:bldP spid="99" grpId="0" animBg="1"/>
      <p:bldP spid="100" grpId="0" animBg="1"/>
      <p:bldP spid="116" grpId="0" animBg="1"/>
      <p:bldP spid="117" grpId="0" animBg="1"/>
      <p:bldP spid="118" grpId="0" animBg="1"/>
      <p:bldP spid="119" grpId="0" animBg="1"/>
      <p:bldP spid="12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1697101" y="288723"/>
            <a:ext cx="7370699" cy="857400"/>
          </a:xfrm>
          <a:prstGeom prst="rect">
            <a:avLst/>
          </a:prstGeom>
        </p:spPr>
        <p:txBody>
          <a:bodyPr lIns="91425" tIns="91425" rIns="91425" bIns="91425" anchor="t" anchorCtr="0">
            <a:noAutofit/>
          </a:bodyPr>
          <a:lstStyle/>
          <a:p>
            <a:pPr lvl="0" rtl="0">
              <a:spcBef>
                <a:spcPts val="0"/>
              </a:spcBef>
              <a:buNone/>
            </a:pPr>
            <a:r>
              <a:rPr lang="fr-FR" dirty="0"/>
              <a:t>Summer 2021, Summer of </a:t>
            </a:r>
            <a:r>
              <a:rPr lang="fr-FR" dirty="0" err="1"/>
              <a:t>fire</a:t>
            </a:r>
            <a:endParaRPr lang="en" dirty="0"/>
          </a:p>
        </p:txBody>
      </p:sp>
      <p:sp>
        <p:nvSpPr>
          <p:cNvPr id="167" name="Shape 167"/>
          <p:cNvSpPr txBox="1">
            <a:spLocks noGrp="1"/>
          </p:cNvSpPr>
          <p:nvPr>
            <p:ph type="body" idx="1"/>
          </p:nvPr>
        </p:nvSpPr>
        <p:spPr>
          <a:xfrm>
            <a:off x="246570" y="1587255"/>
            <a:ext cx="4436100" cy="2759700"/>
          </a:xfrm>
          <a:prstGeom prst="rect">
            <a:avLst/>
          </a:prstGeom>
        </p:spPr>
        <p:txBody>
          <a:bodyPr lIns="91425" tIns="91425" rIns="91425" bIns="91425" anchor="t" anchorCtr="0">
            <a:noAutofit/>
          </a:bodyPr>
          <a:lstStyle/>
          <a:p>
            <a:pPr lvl="0" rtl="0">
              <a:spcBef>
                <a:spcPts val="0"/>
              </a:spcBef>
              <a:buNone/>
            </a:pPr>
            <a:r>
              <a:rPr lang="en-US" dirty="0"/>
              <a:t>The 2021 wildfire season involves wildfires on multiple continents. Even at halfway through the calendar year, wildfire seasons were larger than in previous history,</a:t>
            </a:r>
            <a:endParaRPr lang="en" dirty="0"/>
          </a:p>
        </p:txBody>
      </p:sp>
      <p:pic>
        <p:nvPicPr>
          <p:cNvPr id="168" name="Shape 168"/>
          <p:cNvPicPr preferRelativeResize="0"/>
          <p:nvPr/>
        </p:nvPicPr>
        <p:blipFill>
          <a:blip r:embed="rId3"/>
          <a:srcRect l="20000" r="20000"/>
          <a:stretch/>
        </p:blipFill>
        <p:spPr>
          <a:xfrm>
            <a:off x="5761559" y="194310"/>
            <a:ext cx="3568799" cy="3568799"/>
          </a:xfrm>
          <a:prstGeom prst="diamond">
            <a:avLst/>
          </a:prstGeom>
          <a:noFill/>
          <a:ln>
            <a:noFill/>
          </a:ln>
        </p:spPr>
      </p:pic>
      <p:pic>
        <p:nvPicPr>
          <p:cNvPr id="5" name="Shape 168">
            <a:extLst>
              <a:ext uri="{FF2B5EF4-FFF2-40B4-BE49-F238E27FC236}">
                <a16:creationId xmlns:a16="http://schemas.microsoft.com/office/drawing/2014/main" id="{A5942592-0EA7-4781-B9D2-3F3F3F1EF509}"/>
              </a:ext>
            </a:extLst>
          </p:cNvPr>
          <p:cNvPicPr preferRelativeResize="0"/>
          <p:nvPr/>
        </p:nvPicPr>
        <p:blipFill>
          <a:blip r:embed="rId4"/>
          <a:srcRect l="21724" r="21724"/>
          <a:stretch/>
        </p:blipFill>
        <p:spPr>
          <a:xfrm>
            <a:off x="4682670" y="2202025"/>
            <a:ext cx="2018833" cy="2144930"/>
          </a:xfrm>
          <a:prstGeom prst="diamond">
            <a:avLst/>
          </a:prstGeom>
          <a:noFill/>
          <a:ln>
            <a:noFill/>
          </a:ln>
        </p:spPr>
      </p:pic>
      <p:pic>
        <p:nvPicPr>
          <p:cNvPr id="6" name="Shape 168">
            <a:extLst>
              <a:ext uri="{FF2B5EF4-FFF2-40B4-BE49-F238E27FC236}">
                <a16:creationId xmlns:a16="http://schemas.microsoft.com/office/drawing/2014/main" id="{47D1AF56-DF0E-4548-8393-232DC82D098C}"/>
              </a:ext>
            </a:extLst>
          </p:cNvPr>
          <p:cNvPicPr preferRelativeResize="0"/>
          <p:nvPr/>
        </p:nvPicPr>
        <p:blipFill>
          <a:blip r:embed="rId5"/>
          <a:srcRect l="17357" r="17357"/>
          <a:stretch/>
        </p:blipFill>
        <p:spPr>
          <a:xfrm>
            <a:off x="6243370" y="3386309"/>
            <a:ext cx="1437962" cy="1486737"/>
          </a:xfrm>
          <a:prstGeom prst="diamond">
            <a:avLst/>
          </a:prstGeom>
          <a:noFill/>
          <a:ln>
            <a:noFill/>
          </a:ln>
        </p:spPr>
      </p:pic>
      <p:sp>
        <p:nvSpPr>
          <p:cNvPr id="7" name="ZoneTexte 6">
            <a:extLst>
              <a:ext uri="{FF2B5EF4-FFF2-40B4-BE49-F238E27FC236}">
                <a16:creationId xmlns:a16="http://schemas.microsoft.com/office/drawing/2014/main" id="{A534D8C7-ADE6-4470-93C9-BFE993D7E475}"/>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2">
            <a:extLst>
              <a:ext uri="{FF2B5EF4-FFF2-40B4-BE49-F238E27FC236}">
                <a16:creationId xmlns:a16="http://schemas.microsoft.com/office/drawing/2014/main" id="{C508B223-C5A4-4AEF-B538-922ED3421554}"/>
              </a:ext>
            </a:extLst>
          </p:cNvPr>
          <p:cNvSpPr txBox="1">
            <a:spLocks/>
          </p:cNvSpPr>
          <p:nvPr/>
        </p:nvSpPr>
        <p:spPr>
          <a:xfrm>
            <a:off x="1159540" y="1026563"/>
            <a:ext cx="7023040" cy="12480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spcBef>
                <a:spcPts val="0"/>
              </a:spcBef>
              <a:buFont typeface="Karla"/>
              <a:buNone/>
            </a:pPr>
            <a:r>
              <a:rPr lang="fr-FR" sz="2800" b="1" dirty="0"/>
              <a:t>Globale Warming and Climate Change</a:t>
            </a:r>
            <a:endParaRPr lang="en" sz="2800" b="1" dirty="0"/>
          </a:p>
        </p:txBody>
      </p:sp>
      <p:sp>
        <p:nvSpPr>
          <p:cNvPr id="3" name="Shape 132">
            <a:extLst>
              <a:ext uri="{FF2B5EF4-FFF2-40B4-BE49-F238E27FC236}">
                <a16:creationId xmlns:a16="http://schemas.microsoft.com/office/drawing/2014/main" id="{9A9E7B49-45D3-462A-9D33-98B01BAC5FA8}"/>
              </a:ext>
            </a:extLst>
          </p:cNvPr>
          <p:cNvSpPr txBox="1">
            <a:spLocks/>
          </p:cNvSpPr>
          <p:nvPr/>
        </p:nvSpPr>
        <p:spPr>
          <a:xfrm>
            <a:off x="192884" y="1758120"/>
            <a:ext cx="9278776" cy="296628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marL="342900" indent="-342900">
              <a:spcBef>
                <a:spcPts val="0"/>
              </a:spcBef>
              <a:buFontTx/>
              <a:buChar char="-"/>
            </a:pPr>
            <a:r>
              <a:rPr lang="en-US" sz="1800" dirty="0"/>
              <a:t>Climate change is the average of the weather conditions of a place over several years</a:t>
            </a:r>
          </a:p>
          <a:p>
            <a:pPr>
              <a:spcBef>
                <a:spcPts val="0"/>
              </a:spcBef>
              <a:buFont typeface="Karla"/>
              <a:buNone/>
            </a:pPr>
            <a:endParaRPr lang="en-US" sz="1800" dirty="0"/>
          </a:p>
          <a:p>
            <a:pPr marL="342900" indent="-342900">
              <a:spcBef>
                <a:spcPts val="0"/>
              </a:spcBef>
              <a:buFontTx/>
              <a:buChar char="-"/>
            </a:pPr>
            <a:r>
              <a:rPr lang="en-US" sz="1800" dirty="0"/>
              <a:t>The globale warming is the increase in average temperature of the earth </a:t>
            </a:r>
          </a:p>
          <a:p>
            <a:pPr>
              <a:spcBef>
                <a:spcPts val="0"/>
              </a:spcBef>
              <a:buNone/>
            </a:pPr>
            <a:endParaRPr lang="en-US" sz="1800" dirty="0"/>
          </a:p>
          <a:p>
            <a:pPr marL="342900" indent="-342900">
              <a:spcBef>
                <a:spcPts val="0"/>
              </a:spcBef>
              <a:buFontTx/>
              <a:buChar char="-"/>
            </a:pPr>
            <a:r>
              <a:rPr lang="en-US" sz="1800" dirty="0"/>
              <a:t>Main reason of the global warming is caused by humans using oil, gas and coal</a:t>
            </a:r>
          </a:p>
          <a:p>
            <a:pPr>
              <a:spcBef>
                <a:spcPts val="0"/>
              </a:spcBef>
              <a:buNone/>
            </a:pPr>
            <a:endParaRPr lang="en-US" sz="1800" dirty="0"/>
          </a:p>
          <a:p>
            <a:pPr marL="342900" indent="-342900">
              <a:spcBef>
                <a:spcPts val="0"/>
              </a:spcBef>
              <a:buFontTx/>
              <a:buChar char="-"/>
            </a:pPr>
            <a:r>
              <a:rPr lang="en-US" sz="1800" dirty="0"/>
              <a:t>they release greenhouse gases, mainly carbon dioxide (CO2)</a:t>
            </a:r>
          </a:p>
          <a:p>
            <a:pPr marL="342900" indent="-342900">
              <a:spcBef>
                <a:spcPts val="0"/>
              </a:spcBef>
              <a:buFontTx/>
              <a:buChar char="-"/>
            </a:pPr>
            <a:endParaRPr lang="en" sz="1800" dirty="0"/>
          </a:p>
        </p:txBody>
      </p:sp>
      <p:sp>
        <p:nvSpPr>
          <p:cNvPr id="4" name="ZoneTexte 3">
            <a:extLst>
              <a:ext uri="{FF2B5EF4-FFF2-40B4-BE49-F238E27FC236}">
                <a16:creationId xmlns:a16="http://schemas.microsoft.com/office/drawing/2014/main" id="{FE59A3CF-3113-403D-8A2D-B9B15768322F}"/>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3</a:t>
            </a:r>
          </a:p>
        </p:txBody>
      </p:sp>
    </p:spTree>
    <p:extLst>
      <p:ext uri="{BB962C8B-B14F-4D97-AF65-F5344CB8AC3E}">
        <p14:creationId xmlns:p14="http://schemas.microsoft.com/office/powerpoint/2010/main" val="1957716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Pie 40">
            <a:extLst>
              <a:ext uri="{FF2B5EF4-FFF2-40B4-BE49-F238E27FC236}">
                <a16:creationId xmlns:a16="http://schemas.microsoft.com/office/drawing/2014/main" id="{E127FB32-C284-4326-8821-4D5781316FEB}"/>
              </a:ext>
            </a:extLst>
          </p:cNvPr>
          <p:cNvSpPr/>
          <p:nvPr/>
        </p:nvSpPr>
        <p:spPr>
          <a:xfrm rot="8914042">
            <a:off x="3079037" y="1313607"/>
            <a:ext cx="3173064" cy="3173064"/>
          </a:xfrm>
          <a:prstGeom prst="pie">
            <a:avLst>
              <a:gd name="adj1" fmla="val 15222489"/>
              <a:gd name="adj2" fmla="val 1883001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solidFill>
                <a:schemeClr val="tx1"/>
              </a:solidFill>
            </a:endParaRPr>
          </a:p>
        </p:txBody>
      </p:sp>
      <p:sp>
        <p:nvSpPr>
          <p:cNvPr id="62" name="Pie 41">
            <a:extLst>
              <a:ext uri="{FF2B5EF4-FFF2-40B4-BE49-F238E27FC236}">
                <a16:creationId xmlns:a16="http://schemas.microsoft.com/office/drawing/2014/main" id="{EFEDD047-73F4-4B08-A8A5-5ED840EA83E3}"/>
              </a:ext>
            </a:extLst>
          </p:cNvPr>
          <p:cNvSpPr/>
          <p:nvPr/>
        </p:nvSpPr>
        <p:spPr>
          <a:xfrm rot="7068217">
            <a:off x="3023622" y="1258192"/>
            <a:ext cx="3283901" cy="3283901"/>
          </a:xfrm>
          <a:prstGeom prst="pie">
            <a:avLst>
              <a:gd name="adj1" fmla="val 12733401"/>
              <a:gd name="adj2" fmla="val 17056358"/>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solidFill>
                <a:schemeClr val="tx1"/>
              </a:solidFill>
            </a:endParaRPr>
          </a:p>
        </p:txBody>
      </p:sp>
      <p:sp>
        <p:nvSpPr>
          <p:cNvPr id="63" name="Pie 34">
            <a:extLst>
              <a:ext uri="{FF2B5EF4-FFF2-40B4-BE49-F238E27FC236}">
                <a16:creationId xmlns:a16="http://schemas.microsoft.com/office/drawing/2014/main" id="{29432561-C48F-4F77-BDAC-80F33B599BEE}"/>
              </a:ext>
            </a:extLst>
          </p:cNvPr>
          <p:cNvSpPr/>
          <p:nvPr/>
        </p:nvSpPr>
        <p:spPr>
          <a:xfrm rot="844949">
            <a:off x="3023621" y="1258192"/>
            <a:ext cx="3283901" cy="3283901"/>
          </a:xfrm>
          <a:prstGeom prst="pie">
            <a:avLst>
              <a:gd name="adj1" fmla="val 12733401"/>
              <a:gd name="adj2" fmla="val 149569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solidFill>
                <a:schemeClr val="tx1"/>
              </a:solidFill>
            </a:endParaRPr>
          </a:p>
        </p:txBody>
      </p:sp>
      <p:sp>
        <p:nvSpPr>
          <p:cNvPr id="64" name="Pie 33">
            <a:extLst>
              <a:ext uri="{FF2B5EF4-FFF2-40B4-BE49-F238E27FC236}">
                <a16:creationId xmlns:a16="http://schemas.microsoft.com/office/drawing/2014/main" id="{665E2AA8-2429-4976-8576-56781EF64209}"/>
              </a:ext>
            </a:extLst>
          </p:cNvPr>
          <p:cNvSpPr/>
          <p:nvPr/>
        </p:nvSpPr>
        <p:spPr>
          <a:xfrm rot="18982343">
            <a:off x="2731204" y="955849"/>
            <a:ext cx="3914450" cy="3914450"/>
          </a:xfrm>
          <a:prstGeom prst="pie">
            <a:avLst>
              <a:gd name="adj1" fmla="val 12733401"/>
              <a:gd name="adj2" fmla="val 1620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solidFill>
                <a:schemeClr val="tx1"/>
              </a:solidFill>
            </a:endParaRPr>
          </a:p>
        </p:txBody>
      </p:sp>
      <p:sp>
        <p:nvSpPr>
          <p:cNvPr id="65" name="Pie 2">
            <a:extLst>
              <a:ext uri="{FF2B5EF4-FFF2-40B4-BE49-F238E27FC236}">
                <a16:creationId xmlns:a16="http://schemas.microsoft.com/office/drawing/2014/main" id="{5D645A62-8280-48D8-8B52-1D421123C7BF}"/>
              </a:ext>
            </a:extLst>
          </p:cNvPr>
          <p:cNvSpPr/>
          <p:nvPr/>
        </p:nvSpPr>
        <p:spPr>
          <a:xfrm rot="15511851">
            <a:off x="2941628" y="1166273"/>
            <a:ext cx="3484077" cy="3484077"/>
          </a:xfrm>
          <a:prstGeom prst="pie">
            <a:avLst>
              <a:gd name="adj1" fmla="val 12277382"/>
              <a:gd name="adj2" fmla="val 1620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solidFill>
                <a:schemeClr val="tx1"/>
              </a:solidFill>
            </a:endParaRPr>
          </a:p>
        </p:txBody>
      </p:sp>
      <p:sp>
        <p:nvSpPr>
          <p:cNvPr id="68" name="Pie 42">
            <a:extLst>
              <a:ext uri="{FF2B5EF4-FFF2-40B4-BE49-F238E27FC236}">
                <a16:creationId xmlns:a16="http://schemas.microsoft.com/office/drawing/2014/main" id="{1FF96599-0214-46C1-BE27-A2F8C583CB3F}"/>
              </a:ext>
            </a:extLst>
          </p:cNvPr>
          <p:cNvSpPr/>
          <p:nvPr/>
        </p:nvSpPr>
        <p:spPr>
          <a:xfrm rot="3073490">
            <a:off x="3371166" y="1590369"/>
            <a:ext cx="2604179" cy="2604179"/>
          </a:xfrm>
          <a:prstGeom prst="pie">
            <a:avLst>
              <a:gd name="adj1" fmla="val 12697147"/>
              <a:gd name="adj2" fmla="val 1673765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solidFill>
                <a:schemeClr val="tx1"/>
              </a:solidFill>
            </a:endParaRPr>
          </a:p>
        </p:txBody>
      </p:sp>
      <p:sp>
        <p:nvSpPr>
          <p:cNvPr id="70" name="Oval 10">
            <a:extLst>
              <a:ext uri="{FF2B5EF4-FFF2-40B4-BE49-F238E27FC236}">
                <a16:creationId xmlns:a16="http://schemas.microsoft.com/office/drawing/2014/main" id="{C3F218E2-F8E5-492E-A4B7-BB6908A0DE68}"/>
              </a:ext>
            </a:extLst>
          </p:cNvPr>
          <p:cNvSpPr/>
          <p:nvPr/>
        </p:nvSpPr>
        <p:spPr>
          <a:xfrm>
            <a:off x="3964514" y="2210923"/>
            <a:ext cx="1322102" cy="13647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92" name="Text Placeholder 14">
            <a:extLst>
              <a:ext uri="{FF2B5EF4-FFF2-40B4-BE49-F238E27FC236}">
                <a16:creationId xmlns:a16="http://schemas.microsoft.com/office/drawing/2014/main" id="{33308D7A-9756-4A17-B1D5-688937231F55}"/>
              </a:ext>
            </a:extLst>
          </p:cNvPr>
          <p:cNvSpPr txBox="1">
            <a:spLocks/>
          </p:cNvSpPr>
          <p:nvPr/>
        </p:nvSpPr>
        <p:spPr>
          <a:xfrm>
            <a:off x="675079" y="984246"/>
            <a:ext cx="1395621" cy="492443"/>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None/>
            </a:pPr>
            <a:r>
              <a:rPr lang="en-IN" sz="1600" b="1" dirty="0">
                <a:solidFill>
                  <a:srgbClr val="004C52"/>
                </a:solidFill>
                <a:latin typeface="Karla" pitchFamily="2" charset="0"/>
              </a:rPr>
              <a:t>Increase in</a:t>
            </a:r>
          </a:p>
          <a:p>
            <a:pPr marL="0" indent="0" algn="r">
              <a:lnSpc>
                <a:spcPct val="100000"/>
              </a:lnSpc>
              <a:spcBef>
                <a:spcPts val="0"/>
              </a:spcBef>
              <a:buNone/>
            </a:pPr>
            <a:r>
              <a:rPr lang="en-IN" sz="1600" b="1" dirty="0">
                <a:solidFill>
                  <a:srgbClr val="004C52"/>
                </a:solidFill>
                <a:latin typeface="Karla" pitchFamily="2" charset="0"/>
              </a:rPr>
              <a:t> Temperature</a:t>
            </a:r>
          </a:p>
        </p:txBody>
      </p:sp>
      <p:grpSp>
        <p:nvGrpSpPr>
          <p:cNvPr id="102" name="Group 18">
            <a:extLst>
              <a:ext uri="{FF2B5EF4-FFF2-40B4-BE49-F238E27FC236}">
                <a16:creationId xmlns:a16="http://schemas.microsoft.com/office/drawing/2014/main" id="{F06A466A-CEFD-48D2-B185-33DAF600DDF1}"/>
              </a:ext>
            </a:extLst>
          </p:cNvPr>
          <p:cNvGrpSpPr/>
          <p:nvPr/>
        </p:nvGrpSpPr>
        <p:grpSpPr>
          <a:xfrm>
            <a:off x="2027382" y="1262870"/>
            <a:ext cx="1630746" cy="213819"/>
            <a:chOff x="2547938" y="1616584"/>
            <a:chExt cx="2174328" cy="285092"/>
          </a:xfrm>
        </p:grpSpPr>
        <p:cxnSp>
          <p:nvCxnSpPr>
            <p:cNvPr id="103" name="Straight Connector 122">
              <a:extLst>
                <a:ext uri="{FF2B5EF4-FFF2-40B4-BE49-F238E27FC236}">
                  <a16:creationId xmlns:a16="http://schemas.microsoft.com/office/drawing/2014/main" id="{5387F6DD-BBAE-4EE2-AC99-A532AC637660}"/>
                </a:ext>
              </a:extLst>
            </p:cNvPr>
            <p:cNvCxnSpPr/>
            <p:nvPr/>
          </p:nvCxnSpPr>
          <p:spPr>
            <a:xfrm>
              <a:off x="2547938" y="1616584"/>
              <a:ext cx="1752356" cy="0"/>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4" name="Straight Connector 123">
              <a:extLst>
                <a:ext uri="{FF2B5EF4-FFF2-40B4-BE49-F238E27FC236}">
                  <a16:creationId xmlns:a16="http://schemas.microsoft.com/office/drawing/2014/main" id="{B21ACC26-F088-4590-9BF2-AC47BC739F71}"/>
                </a:ext>
              </a:extLst>
            </p:cNvPr>
            <p:cNvCxnSpPr/>
            <p:nvPr/>
          </p:nvCxnSpPr>
          <p:spPr>
            <a:xfrm>
              <a:off x="4300294" y="1616584"/>
              <a:ext cx="421972" cy="285092"/>
            </a:xfrm>
            <a:prstGeom prst="line">
              <a:avLst/>
            </a:prstGeom>
            <a:ln>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grpSp>
        <p:nvGrpSpPr>
          <p:cNvPr id="105" name="Group 125">
            <a:extLst>
              <a:ext uri="{FF2B5EF4-FFF2-40B4-BE49-F238E27FC236}">
                <a16:creationId xmlns:a16="http://schemas.microsoft.com/office/drawing/2014/main" id="{7C4EAFA7-2AA6-45F4-A78A-31FF5BE4C9E7}"/>
              </a:ext>
            </a:extLst>
          </p:cNvPr>
          <p:cNvGrpSpPr/>
          <p:nvPr/>
        </p:nvGrpSpPr>
        <p:grpSpPr>
          <a:xfrm>
            <a:off x="2447305" y="3779792"/>
            <a:ext cx="663368" cy="213819"/>
            <a:chOff x="3837776" y="1616584"/>
            <a:chExt cx="884490" cy="285092"/>
          </a:xfrm>
        </p:grpSpPr>
        <p:cxnSp>
          <p:nvCxnSpPr>
            <p:cNvPr id="106" name="Straight Connector 126">
              <a:extLst>
                <a:ext uri="{FF2B5EF4-FFF2-40B4-BE49-F238E27FC236}">
                  <a16:creationId xmlns:a16="http://schemas.microsoft.com/office/drawing/2014/main" id="{4DE744A6-EDF0-4B83-846A-4BFE81B0225D}"/>
                </a:ext>
              </a:extLst>
            </p:cNvPr>
            <p:cNvCxnSpPr/>
            <p:nvPr/>
          </p:nvCxnSpPr>
          <p:spPr>
            <a:xfrm>
              <a:off x="3837776" y="1616584"/>
              <a:ext cx="462518" cy="0"/>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7" name="Straight Connector 127">
              <a:extLst>
                <a:ext uri="{FF2B5EF4-FFF2-40B4-BE49-F238E27FC236}">
                  <a16:creationId xmlns:a16="http://schemas.microsoft.com/office/drawing/2014/main" id="{2D7D6258-9D00-49AD-8639-0D6195BD5CD9}"/>
                </a:ext>
              </a:extLst>
            </p:cNvPr>
            <p:cNvCxnSpPr/>
            <p:nvPr/>
          </p:nvCxnSpPr>
          <p:spPr>
            <a:xfrm>
              <a:off x="4300294" y="1616584"/>
              <a:ext cx="421972" cy="285092"/>
            </a:xfrm>
            <a:prstGeom prst="line">
              <a:avLst/>
            </a:prstGeom>
            <a:ln>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grpSp>
        <p:nvGrpSpPr>
          <p:cNvPr id="108" name="Group 128">
            <a:extLst>
              <a:ext uri="{FF2B5EF4-FFF2-40B4-BE49-F238E27FC236}">
                <a16:creationId xmlns:a16="http://schemas.microsoft.com/office/drawing/2014/main" id="{95E81067-277F-438A-92CD-0044AC6EA4B7}"/>
              </a:ext>
            </a:extLst>
          </p:cNvPr>
          <p:cNvGrpSpPr/>
          <p:nvPr/>
        </p:nvGrpSpPr>
        <p:grpSpPr>
          <a:xfrm>
            <a:off x="1980369" y="2571134"/>
            <a:ext cx="627949" cy="213819"/>
            <a:chOff x="3885001" y="1616584"/>
            <a:chExt cx="837265" cy="285092"/>
          </a:xfrm>
        </p:grpSpPr>
        <p:cxnSp>
          <p:nvCxnSpPr>
            <p:cNvPr id="109" name="Straight Connector 129">
              <a:extLst>
                <a:ext uri="{FF2B5EF4-FFF2-40B4-BE49-F238E27FC236}">
                  <a16:creationId xmlns:a16="http://schemas.microsoft.com/office/drawing/2014/main" id="{C6222383-6556-49AF-BB94-BB87FA2193AC}"/>
                </a:ext>
              </a:extLst>
            </p:cNvPr>
            <p:cNvCxnSpPr/>
            <p:nvPr/>
          </p:nvCxnSpPr>
          <p:spPr>
            <a:xfrm>
              <a:off x="3885001" y="1616584"/>
              <a:ext cx="415293" cy="0"/>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10" name="Straight Connector 130">
              <a:extLst>
                <a:ext uri="{FF2B5EF4-FFF2-40B4-BE49-F238E27FC236}">
                  <a16:creationId xmlns:a16="http://schemas.microsoft.com/office/drawing/2014/main" id="{1ECF896E-9091-4E41-BC04-919D497EEBDB}"/>
                </a:ext>
              </a:extLst>
            </p:cNvPr>
            <p:cNvCxnSpPr/>
            <p:nvPr/>
          </p:nvCxnSpPr>
          <p:spPr>
            <a:xfrm>
              <a:off x="4300294" y="1616584"/>
              <a:ext cx="421972" cy="285092"/>
            </a:xfrm>
            <a:prstGeom prst="line">
              <a:avLst/>
            </a:prstGeom>
            <a:ln>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grpSp>
        <p:nvGrpSpPr>
          <p:cNvPr id="111" name="Group 131">
            <a:extLst>
              <a:ext uri="{FF2B5EF4-FFF2-40B4-BE49-F238E27FC236}">
                <a16:creationId xmlns:a16="http://schemas.microsoft.com/office/drawing/2014/main" id="{CC18F7D4-CC83-4924-A9BC-53A31246C055}"/>
              </a:ext>
            </a:extLst>
          </p:cNvPr>
          <p:cNvGrpSpPr/>
          <p:nvPr/>
        </p:nvGrpSpPr>
        <p:grpSpPr>
          <a:xfrm rot="10800000">
            <a:off x="5457596" y="1289480"/>
            <a:ext cx="1015429" cy="193398"/>
            <a:chOff x="3277880" y="1358720"/>
            <a:chExt cx="1353905" cy="257864"/>
          </a:xfrm>
        </p:grpSpPr>
        <p:cxnSp>
          <p:nvCxnSpPr>
            <p:cNvPr id="112" name="Straight Connector 132">
              <a:extLst>
                <a:ext uri="{FF2B5EF4-FFF2-40B4-BE49-F238E27FC236}">
                  <a16:creationId xmlns:a16="http://schemas.microsoft.com/office/drawing/2014/main" id="{9C04FA1A-5037-4EE6-8028-E9BFC15FABAE}"/>
                </a:ext>
              </a:extLst>
            </p:cNvPr>
            <p:cNvCxnSpPr/>
            <p:nvPr/>
          </p:nvCxnSpPr>
          <p:spPr>
            <a:xfrm>
              <a:off x="3277880" y="1616584"/>
              <a:ext cx="1022414" cy="0"/>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13" name="Straight Connector 133">
              <a:extLst>
                <a:ext uri="{FF2B5EF4-FFF2-40B4-BE49-F238E27FC236}">
                  <a16:creationId xmlns:a16="http://schemas.microsoft.com/office/drawing/2014/main" id="{33FD96FB-B226-4575-9C28-BD3FD05105E9}"/>
                </a:ext>
              </a:extLst>
            </p:cNvPr>
            <p:cNvCxnSpPr/>
            <p:nvPr/>
          </p:nvCxnSpPr>
          <p:spPr>
            <a:xfrm rot="10800000" flipH="1">
              <a:off x="4300294" y="1358720"/>
              <a:ext cx="331491" cy="257864"/>
            </a:xfrm>
            <a:prstGeom prst="line">
              <a:avLst/>
            </a:prstGeom>
            <a:ln>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grpSp>
        <p:nvGrpSpPr>
          <p:cNvPr id="114" name="Group 134">
            <a:extLst>
              <a:ext uri="{FF2B5EF4-FFF2-40B4-BE49-F238E27FC236}">
                <a16:creationId xmlns:a16="http://schemas.microsoft.com/office/drawing/2014/main" id="{C8EECCAB-C01E-4018-9C2C-F1FD317AFC74}"/>
              </a:ext>
            </a:extLst>
          </p:cNvPr>
          <p:cNvGrpSpPr/>
          <p:nvPr/>
        </p:nvGrpSpPr>
        <p:grpSpPr>
          <a:xfrm rot="10800000">
            <a:off x="6397834" y="2604002"/>
            <a:ext cx="1015429" cy="193398"/>
            <a:chOff x="3277880" y="1358720"/>
            <a:chExt cx="1353905" cy="257864"/>
          </a:xfrm>
        </p:grpSpPr>
        <p:cxnSp>
          <p:nvCxnSpPr>
            <p:cNvPr id="115" name="Straight Connector 135">
              <a:extLst>
                <a:ext uri="{FF2B5EF4-FFF2-40B4-BE49-F238E27FC236}">
                  <a16:creationId xmlns:a16="http://schemas.microsoft.com/office/drawing/2014/main" id="{4A083AEE-750E-45CA-8E24-F1C9D4AFBEFE}"/>
                </a:ext>
              </a:extLst>
            </p:cNvPr>
            <p:cNvCxnSpPr/>
            <p:nvPr/>
          </p:nvCxnSpPr>
          <p:spPr>
            <a:xfrm>
              <a:off x="3277880" y="1616584"/>
              <a:ext cx="1022414" cy="0"/>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16" name="Straight Connector 136">
              <a:extLst>
                <a:ext uri="{FF2B5EF4-FFF2-40B4-BE49-F238E27FC236}">
                  <a16:creationId xmlns:a16="http://schemas.microsoft.com/office/drawing/2014/main" id="{ECFBCCA3-0269-45DA-B0F2-BAC92C0682DC}"/>
                </a:ext>
              </a:extLst>
            </p:cNvPr>
            <p:cNvCxnSpPr/>
            <p:nvPr/>
          </p:nvCxnSpPr>
          <p:spPr>
            <a:xfrm rot="10800000" flipH="1">
              <a:off x="4300294" y="1358720"/>
              <a:ext cx="331491" cy="257864"/>
            </a:xfrm>
            <a:prstGeom prst="line">
              <a:avLst/>
            </a:prstGeom>
            <a:ln>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grpSp>
        <p:nvGrpSpPr>
          <p:cNvPr id="117" name="Group 31">
            <a:extLst>
              <a:ext uri="{FF2B5EF4-FFF2-40B4-BE49-F238E27FC236}">
                <a16:creationId xmlns:a16="http://schemas.microsoft.com/office/drawing/2014/main" id="{0DC9F080-3D3A-4251-B410-0935CE1A0B8E}"/>
              </a:ext>
            </a:extLst>
          </p:cNvPr>
          <p:cNvGrpSpPr/>
          <p:nvPr/>
        </p:nvGrpSpPr>
        <p:grpSpPr>
          <a:xfrm>
            <a:off x="5781426" y="4394233"/>
            <a:ext cx="955885" cy="185120"/>
            <a:chOff x="7553325" y="5791735"/>
            <a:chExt cx="1274513" cy="246827"/>
          </a:xfrm>
        </p:grpSpPr>
        <p:cxnSp>
          <p:nvCxnSpPr>
            <p:cNvPr id="118" name="Straight Connector 138">
              <a:extLst>
                <a:ext uri="{FF2B5EF4-FFF2-40B4-BE49-F238E27FC236}">
                  <a16:creationId xmlns:a16="http://schemas.microsoft.com/office/drawing/2014/main" id="{E65B1B01-AEFB-43D5-921E-7A8B2526F393}"/>
                </a:ext>
              </a:extLst>
            </p:cNvPr>
            <p:cNvCxnSpPr/>
            <p:nvPr/>
          </p:nvCxnSpPr>
          <p:spPr>
            <a:xfrm rot="10800000">
              <a:off x="7805424" y="6038562"/>
              <a:ext cx="1022414" cy="0"/>
            </a:xfrm>
            <a:prstGeom prst="line">
              <a:avLst/>
            </a:prstGeom>
            <a:ln>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19" name="Straight Connector 139">
              <a:extLst>
                <a:ext uri="{FF2B5EF4-FFF2-40B4-BE49-F238E27FC236}">
                  <a16:creationId xmlns:a16="http://schemas.microsoft.com/office/drawing/2014/main" id="{20741D47-1024-46E3-80C2-CB8890C9D36C}"/>
                </a:ext>
              </a:extLst>
            </p:cNvPr>
            <p:cNvCxnSpPr/>
            <p:nvPr/>
          </p:nvCxnSpPr>
          <p:spPr>
            <a:xfrm flipH="1" flipV="1">
              <a:off x="7553325" y="5791735"/>
              <a:ext cx="252100" cy="246827"/>
            </a:xfrm>
            <a:prstGeom prst="line">
              <a:avLst/>
            </a:prstGeom>
            <a:ln>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grpSp>
      <p:sp>
        <p:nvSpPr>
          <p:cNvPr id="120" name="Text Placeholder 14">
            <a:extLst>
              <a:ext uri="{FF2B5EF4-FFF2-40B4-BE49-F238E27FC236}">
                <a16:creationId xmlns:a16="http://schemas.microsoft.com/office/drawing/2014/main" id="{B64093BD-2FC1-4FBE-B1B3-CEEC0833F72E}"/>
              </a:ext>
            </a:extLst>
          </p:cNvPr>
          <p:cNvSpPr txBox="1">
            <a:spLocks/>
          </p:cNvSpPr>
          <p:nvPr/>
        </p:nvSpPr>
        <p:spPr>
          <a:xfrm>
            <a:off x="284141" y="2304428"/>
            <a:ext cx="1623458" cy="892552"/>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600" b="1" dirty="0">
                <a:solidFill>
                  <a:srgbClr val="004C52"/>
                </a:solidFill>
                <a:latin typeface="Karla" pitchFamily="2" charset="0"/>
              </a:rPr>
              <a:t>sea level rise </a:t>
            </a:r>
            <a:r>
              <a:rPr lang="en-US" sz="1400" dirty="0">
                <a:solidFill>
                  <a:srgbClr val="004C52"/>
                </a:solidFill>
                <a:latin typeface="Karla" pitchFamily="2" charset="0"/>
              </a:rPr>
              <a:t>(because of massive ice mass loss)</a:t>
            </a:r>
            <a:endParaRPr lang="en-IN" sz="1600" dirty="0">
              <a:solidFill>
                <a:srgbClr val="004C52"/>
              </a:solidFill>
              <a:latin typeface="Karla" pitchFamily="2" charset="0"/>
            </a:endParaRPr>
          </a:p>
        </p:txBody>
      </p:sp>
      <p:sp>
        <p:nvSpPr>
          <p:cNvPr id="121" name="Text Placeholder 14">
            <a:extLst>
              <a:ext uri="{FF2B5EF4-FFF2-40B4-BE49-F238E27FC236}">
                <a16:creationId xmlns:a16="http://schemas.microsoft.com/office/drawing/2014/main" id="{24D36F11-C1C5-493B-97F3-81B7411310FF}"/>
              </a:ext>
            </a:extLst>
          </p:cNvPr>
          <p:cNvSpPr txBox="1">
            <a:spLocks/>
          </p:cNvSpPr>
          <p:nvPr/>
        </p:nvSpPr>
        <p:spPr>
          <a:xfrm>
            <a:off x="1058396" y="3835338"/>
            <a:ext cx="1395621" cy="738664"/>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600" b="1" dirty="0">
                <a:solidFill>
                  <a:srgbClr val="004C52"/>
                </a:solidFill>
                <a:latin typeface="Karla" pitchFamily="2" charset="0"/>
              </a:rPr>
              <a:t>Some regions will become uninhabitable</a:t>
            </a:r>
            <a:endParaRPr lang="en-IN" sz="1600" b="1" dirty="0">
              <a:solidFill>
                <a:srgbClr val="004C52"/>
              </a:solidFill>
              <a:latin typeface="Karla" pitchFamily="2" charset="0"/>
            </a:endParaRPr>
          </a:p>
        </p:txBody>
      </p:sp>
      <p:sp>
        <p:nvSpPr>
          <p:cNvPr id="122" name="Text Placeholder 14">
            <a:extLst>
              <a:ext uri="{FF2B5EF4-FFF2-40B4-BE49-F238E27FC236}">
                <a16:creationId xmlns:a16="http://schemas.microsoft.com/office/drawing/2014/main" id="{F2999023-3F12-4E5C-9319-22D44B20ED24}"/>
              </a:ext>
            </a:extLst>
          </p:cNvPr>
          <p:cNvSpPr txBox="1">
            <a:spLocks/>
          </p:cNvSpPr>
          <p:nvPr/>
        </p:nvSpPr>
        <p:spPr>
          <a:xfrm>
            <a:off x="6510359" y="3950656"/>
            <a:ext cx="1927607" cy="738664"/>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600" b="1" dirty="0">
                <a:solidFill>
                  <a:srgbClr val="004C52"/>
                </a:solidFill>
                <a:latin typeface="Karla" pitchFamily="2" charset="0"/>
              </a:rPr>
              <a:t>More frequent floods and strong hurricanes</a:t>
            </a:r>
            <a:endParaRPr lang="en-IN" sz="1600" b="1" dirty="0">
              <a:solidFill>
                <a:srgbClr val="004C52"/>
              </a:solidFill>
              <a:latin typeface="Karla" pitchFamily="2" charset="0"/>
            </a:endParaRPr>
          </a:p>
        </p:txBody>
      </p:sp>
      <p:sp>
        <p:nvSpPr>
          <p:cNvPr id="123" name="Text Placeholder 14">
            <a:extLst>
              <a:ext uri="{FF2B5EF4-FFF2-40B4-BE49-F238E27FC236}">
                <a16:creationId xmlns:a16="http://schemas.microsoft.com/office/drawing/2014/main" id="{499C3E8F-BE88-46A2-BBCE-6113814AB283}"/>
              </a:ext>
            </a:extLst>
          </p:cNvPr>
          <p:cNvSpPr txBox="1">
            <a:spLocks/>
          </p:cNvSpPr>
          <p:nvPr/>
        </p:nvSpPr>
        <p:spPr>
          <a:xfrm>
            <a:off x="7321679" y="2382825"/>
            <a:ext cx="1395621" cy="738664"/>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IN" sz="1600" b="1" dirty="0">
                <a:solidFill>
                  <a:srgbClr val="004C52"/>
                </a:solidFill>
                <a:latin typeface="Karla" pitchFamily="2" charset="0"/>
              </a:rPr>
              <a:t>Mass extinction of species</a:t>
            </a:r>
          </a:p>
        </p:txBody>
      </p:sp>
      <p:sp>
        <p:nvSpPr>
          <p:cNvPr id="124" name="Text Placeholder 14">
            <a:extLst>
              <a:ext uri="{FF2B5EF4-FFF2-40B4-BE49-F238E27FC236}">
                <a16:creationId xmlns:a16="http://schemas.microsoft.com/office/drawing/2014/main" id="{0CC8DE2C-46C0-415D-973C-4994A2C9E6A7}"/>
              </a:ext>
            </a:extLst>
          </p:cNvPr>
          <p:cNvSpPr txBox="1">
            <a:spLocks/>
          </p:cNvSpPr>
          <p:nvPr/>
        </p:nvSpPr>
        <p:spPr>
          <a:xfrm>
            <a:off x="6454916" y="1035452"/>
            <a:ext cx="1395621" cy="738664"/>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600" b="1" dirty="0">
                <a:solidFill>
                  <a:srgbClr val="004C52"/>
                </a:solidFill>
                <a:latin typeface="Karla" pitchFamily="2" charset="0"/>
              </a:rPr>
              <a:t>Crop Failure and water scarcity</a:t>
            </a:r>
            <a:endParaRPr lang="en-IN" sz="1600" b="1" dirty="0">
              <a:solidFill>
                <a:srgbClr val="004C52"/>
              </a:solidFill>
              <a:latin typeface="Karla" pitchFamily="2" charset="0"/>
            </a:endParaRPr>
          </a:p>
        </p:txBody>
      </p:sp>
      <p:sp>
        <p:nvSpPr>
          <p:cNvPr id="125" name="Shape 102">
            <a:extLst>
              <a:ext uri="{FF2B5EF4-FFF2-40B4-BE49-F238E27FC236}">
                <a16:creationId xmlns:a16="http://schemas.microsoft.com/office/drawing/2014/main" id="{D75B3B05-E8A5-4202-81E0-45B2BB35F8E3}"/>
              </a:ext>
            </a:extLst>
          </p:cNvPr>
          <p:cNvSpPr txBox="1">
            <a:spLocks/>
          </p:cNvSpPr>
          <p:nvPr/>
        </p:nvSpPr>
        <p:spPr>
          <a:xfrm>
            <a:off x="459182" y="55790"/>
            <a:ext cx="4692626" cy="124800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lgn="ctr">
              <a:spcBef>
                <a:spcPts val="0"/>
              </a:spcBef>
              <a:buFont typeface="Karla"/>
              <a:buNone/>
            </a:pPr>
            <a:r>
              <a:rPr lang="fr-FR" b="1" dirty="0">
                <a:solidFill>
                  <a:schemeClr val="bg1"/>
                </a:solidFill>
              </a:rPr>
              <a:t>Impacts of Climate Change</a:t>
            </a:r>
            <a:endParaRPr lang="en" b="1" dirty="0">
              <a:solidFill>
                <a:schemeClr val="bg1"/>
              </a:solidFill>
            </a:endParaRPr>
          </a:p>
        </p:txBody>
      </p:sp>
      <p:grpSp>
        <p:nvGrpSpPr>
          <p:cNvPr id="126" name="Group 23">
            <a:extLst>
              <a:ext uri="{FF2B5EF4-FFF2-40B4-BE49-F238E27FC236}">
                <a16:creationId xmlns:a16="http://schemas.microsoft.com/office/drawing/2014/main" id="{4950BDB1-D245-43C1-A81C-871B5C1E1796}"/>
              </a:ext>
            </a:extLst>
          </p:cNvPr>
          <p:cNvGrpSpPr/>
          <p:nvPr/>
        </p:nvGrpSpPr>
        <p:grpSpPr>
          <a:xfrm>
            <a:off x="3933189" y="2256818"/>
            <a:ext cx="1351245" cy="1271279"/>
            <a:chOff x="3053099" y="1759272"/>
            <a:chExt cx="4175896" cy="4174956"/>
          </a:xfrm>
        </p:grpSpPr>
        <p:sp>
          <p:nvSpPr>
            <p:cNvPr id="127" name="Oval 77">
              <a:extLst>
                <a:ext uri="{FF2B5EF4-FFF2-40B4-BE49-F238E27FC236}">
                  <a16:creationId xmlns:a16="http://schemas.microsoft.com/office/drawing/2014/main" id="{F67BE95C-945A-4220-8C9B-4B70183B8806}"/>
                </a:ext>
              </a:extLst>
            </p:cNvPr>
            <p:cNvSpPr/>
            <p:nvPr/>
          </p:nvSpPr>
          <p:spPr>
            <a:xfrm>
              <a:off x="3053099" y="1759272"/>
              <a:ext cx="4175896" cy="4174956"/>
            </a:xfrm>
            <a:prstGeom prst="ellipse">
              <a:avLst/>
            </a:prstGeom>
            <a:solidFill>
              <a:schemeClr val="bg1"/>
            </a:solidFill>
            <a:ln w="222250">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sz="1350" dirty="0"/>
            </a:p>
          </p:txBody>
        </p:sp>
        <p:sp>
          <p:nvSpPr>
            <p:cNvPr id="128" name="Oval 18">
              <a:extLst>
                <a:ext uri="{FF2B5EF4-FFF2-40B4-BE49-F238E27FC236}">
                  <a16:creationId xmlns:a16="http://schemas.microsoft.com/office/drawing/2014/main" id="{B51D5D00-7C27-443F-8DB5-9EC62C4F1E29}"/>
                </a:ext>
              </a:extLst>
            </p:cNvPr>
            <p:cNvSpPr/>
            <p:nvPr/>
          </p:nvSpPr>
          <p:spPr>
            <a:xfrm>
              <a:off x="3161268" y="1867417"/>
              <a:ext cx="3959558" cy="3958666"/>
            </a:xfrm>
            <a:prstGeom prst="ellipse">
              <a:avLst/>
            </a:prstGeom>
            <a:noFill/>
            <a:ln w="222250">
              <a:solidFill>
                <a:schemeClr val="bg1">
                  <a:lumMod val="85000"/>
                  <a:alpha val="54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sz="1350" dirty="0"/>
            </a:p>
          </p:txBody>
        </p:sp>
        <p:grpSp>
          <p:nvGrpSpPr>
            <p:cNvPr id="129" name="Group 5">
              <a:extLst>
                <a:ext uri="{FF2B5EF4-FFF2-40B4-BE49-F238E27FC236}">
                  <a16:creationId xmlns:a16="http://schemas.microsoft.com/office/drawing/2014/main" id="{6485624D-6E4B-4A2A-B0BA-614949DBFB4E}"/>
                </a:ext>
              </a:extLst>
            </p:cNvPr>
            <p:cNvGrpSpPr/>
            <p:nvPr/>
          </p:nvGrpSpPr>
          <p:grpSpPr>
            <a:xfrm>
              <a:off x="3336023" y="2063826"/>
              <a:ext cx="3610048" cy="3565848"/>
              <a:chOff x="4441463" y="2038929"/>
              <a:chExt cx="3309075" cy="3252393"/>
            </a:xfrm>
          </p:grpSpPr>
          <p:sp>
            <p:nvSpPr>
              <p:cNvPr id="131" name="Oval 6">
                <a:extLst>
                  <a:ext uri="{FF2B5EF4-FFF2-40B4-BE49-F238E27FC236}">
                    <a16:creationId xmlns:a16="http://schemas.microsoft.com/office/drawing/2014/main" id="{7D317296-89FF-4765-B967-CF42B86A4DC9}"/>
                  </a:ext>
                </a:extLst>
              </p:cNvPr>
              <p:cNvSpPr/>
              <p:nvPr/>
            </p:nvSpPr>
            <p:spPr>
              <a:xfrm>
                <a:off x="4441463" y="2038929"/>
                <a:ext cx="3309075" cy="3252393"/>
              </a:xfrm>
              <a:prstGeom prst="ellipse">
                <a:avLst/>
              </a:prstGeom>
              <a:gradFill flip="none" rotWithShape="1">
                <a:gsLst>
                  <a:gs pos="0">
                    <a:schemeClr val="bg1">
                      <a:lumMod val="85000"/>
                      <a:alpha val="48000"/>
                    </a:schemeClr>
                  </a:gs>
                  <a:gs pos="100000">
                    <a:schemeClr val="bg1">
                      <a:lumMod val="95000"/>
                    </a:schemeClr>
                  </a:gs>
                </a:gsLst>
                <a:lin ang="6600000" scaled="0"/>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p>
            </p:txBody>
          </p:sp>
          <p:grpSp>
            <p:nvGrpSpPr>
              <p:cNvPr id="132" name="Group 7">
                <a:extLst>
                  <a:ext uri="{FF2B5EF4-FFF2-40B4-BE49-F238E27FC236}">
                    <a16:creationId xmlns:a16="http://schemas.microsoft.com/office/drawing/2014/main" id="{E3798CEA-0145-49BF-8CAF-2BB0118824E0}"/>
                  </a:ext>
                </a:extLst>
              </p:cNvPr>
              <p:cNvGrpSpPr/>
              <p:nvPr/>
            </p:nvGrpSpPr>
            <p:grpSpPr>
              <a:xfrm>
                <a:off x="4441463" y="2572777"/>
                <a:ext cx="3280840" cy="2487018"/>
                <a:chOff x="3670302" y="2250510"/>
                <a:chExt cx="4378607" cy="3351243"/>
              </a:xfrm>
              <a:solidFill>
                <a:schemeClr val="bg1">
                  <a:lumMod val="75000"/>
                </a:schemeClr>
              </a:solidFill>
            </p:grpSpPr>
            <p:sp>
              <p:nvSpPr>
                <p:cNvPr id="133" name="Freeform 8">
                  <a:extLst>
                    <a:ext uri="{FF2B5EF4-FFF2-40B4-BE49-F238E27FC236}">
                      <a16:creationId xmlns:a16="http://schemas.microsoft.com/office/drawing/2014/main" id="{C6A6F2B6-0F76-4905-9BAF-6B12F0F830DE}"/>
                    </a:ext>
                  </a:extLst>
                </p:cNvPr>
                <p:cNvSpPr>
                  <a:spLocks/>
                </p:cNvSpPr>
                <p:nvPr/>
              </p:nvSpPr>
              <p:spPr bwMode="auto">
                <a:xfrm>
                  <a:off x="6108626" y="2819482"/>
                  <a:ext cx="743295" cy="2650353"/>
                </a:xfrm>
                <a:custGeom>
                  <a:avLst/>
                  <a:gdLst>
                    <a:gd name="connsiteX0" fmla="*/ 721106 w 743295"/>
                    <a:gd name="connsiteY0" fmla="*/ 2626403 h 2650353"/>
                    <a:gd name="connsiteX1" fmla="*/ 743229 w 743295"/>
                    <a:gd name="connsiteY1" fmla="*/ 2640207 h 2650353"/>
                    <a:gd name="connsiteX2" fmla="*/ 729402 w 743295"/>
                    <a:gd name="connsiteY2" fmla="*/ 2648490 h 2650353"/>
                    <a:gd name="connsiteX3" fmla="*/ 715576 w 743295"/>
                    <a:gd name="connsiteY3" fmla="*/ 2648490 h 2650353"/>
                    <a:gd name="connsiteX4" fmla="*/ 721106 w 743295"/>
                    <a:gd name="connsiteY4" fmla="*/ 2626403 h 2650353"/>
                    <a:gd name="connsiteX5" fmla="*/ 480194 w 743295"/>
                    <a:gd name="connsiteY5" fmla="*/ 1364692 h 2650353"/>
                    <a:gd name="connsiteX6" fmla="*/ 490612 w 743295"/>
                    <a:gd name="connsiteY6" fmla="*/ 1366121 h 2650353"/>
                    <a:gd name="connsiteX7" fmla="*/ 473943 w 743295"/>
                    <a:gd name="connsiteY7" fmla="*/ 1369931 h 2650353"/>
                    <a:gd name="connsiteX8" fmla="*/ 480194 w 743295"/>
                    <a:gd name="connsiteY8" fmla="*/ 1364692 h 2650353"/>
                    <a:gd name="connsiteX9" fmla="*/ 10569 w 743295"/>
                    <a:gd name="connsiteY9" fmla="*/ 894475 h 2650353"/>
                    <a:gd name="connsiteX10" fmla="*/ 35175 w 743295"/>
                    <a:gd name="connsiteY10" fmla="*/ 898444 h 2650353"/>
                    <a:gd name="connsiteX11" fmla="*/ 44744 w 743295"/>
                    <a:gd name="connsiteY11" fmla="*/ 898444 h 2650353"/>
                    <a:gd name="connsiteX12" fmla="*/ 24239 w 743295"/>
                    <a:gd name="connsiteY12" fmla="*/ 906381 h 2650353"/>
                    <a:gd name="connsiteX13" fmla="*/ 1000 w 743295"/>
                    <a:gd name="connsiteY13" fmla="*/ 899767 h 2650353"/>
                    <a:gd name="connsiteX14" fmla="*/ 10569 w 743295"/>
                    <a:gd name="connsiteY14" fmla="*/ 894475 h 2650353"/>
                    <a:gd name="connsiteX15" fmla="*/ 175973 w 743295"/>
                    <a:gd name="connsiteY15" fmla="*/ 890774 h 2650353"/>
                    <a:gd name="connsiteX16" fmla="*/ 172343 w 743295"/>
                    <a:gd name="connsiteY16" fmla="*/ 895200 h 2650353"/>
                    <a:gd name="connsiteX17" fmla="*/ 164047 w 743295"/>
                    <a:gd name="connsiteY17" fmla="*/ 907003 h 2650353"/>
                    <a:gd name="connsiteX18" fmla="*/ 141925 w 743295"/>
                    <a:gd name="connsiteY18" fmla="*/ 912248 h 2650353"/>
                    <a:gd name="connsiteX19" fmla="*/ 150221 w 743295"/>
                    <a:gd name="connsiteY19" fmla="*/ 899134 h 2650353"/>
                    <a:gd name="connsiteX20" fmla="*/ 172343 w 743295"/>
                    <a:gd name="connsiteY20" fmla="*/ 891265 h 2650353"/>
                    <a:gd name="connsiteX21" fmla="*/ 175973 w 743295"/>
                    <a:gd name="connsiteY21" fmla="*/ 890774 h 2650353"/>
                    <a:gd name="connsiteX22" fmla="*/ 414845 w 743295"/>
                    <a:gd name="connsiteY22" fmla="*/ 800 h 2650353"/>
                    <a:gd name="connsiteX23" fmla="*/ 428314 w 743295"/>
                    <a:gd name="connsiteY23" fmla="*/ 12971 h 2650353"/>
                    <a:gd name="connsiteX24" fmla="*/ 400028 w 743295"/>
                    <a:gd name="connsiteY24" fmla="*/ 19733 h 2650353"/>
                    <a:gd name="connsiteX25" fmla="*/ 414845 w 743295"/>
                    <a:gd name="connsiteY25" fmla="*/ 800 h 265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3295" h="2650353">
                      <a:moveTo>
                        <a:pt x="721106" y="2626403"/>
                      </a:moveTo>
                      <a:cubicBezTo>
                        <a:pt x="723872" y="2631925"/>
                        <a:pt x="744611" y="2630544"/>
                        <a:pt x="743229" y="2640207"/>
                      </a:cubicBezTo>
                      <a:cubicBezTo>
                        <a:pt x="741846" y="2649870"/>
                        <a:pt x="733550" y="2652631"/>
                        <a:pt x="729402" y="2648490"/>
                      </a:cubicBezTo>
                      <a:cubicBezTo>
                        <a:pt x="725254" y="2644349"/>
                        <a:pt x="722489" y="2651251"/>
                        <a:pt x="715576" y="2648490"/>
                      </a:cubicBezTo>
                      <a:cubicBezTo>
                        <a:pt x="701749" y="2640207"/>
                        <a:pt x="719724" y="2620881"/>
                        <a:pt x="721106" y="2626403"/>
                      </a:cubicBezTo>
                      <a:close/>
                      <a:moveTo>
                        <a:pt x="480194" y="1364692"/>
                      </a:moveTo>
                      <a:cubicBezTo>
                        <a:pt x="485056" y="1364216"/>
                        <a:pt x="490612" y="1364851"/>
                        <a:pt x="490612" y="1366121"/>
                      </a:cubicBezTo>
                      <a:cubicBezTo>
                        <a:pt x="489223" y="1368661"/>
                        <a:pt x="479500" y="1376281"/>
                        <a:pt x="473943" y="1369931"/>
                      </a:cubicBezTo>
                      <a:cubicBezTo>
                        <a:pt x="471165" y="1366756"/>
                        <a:pt x="475333" y="1365169"/>
                        <a:pt x="480194" y="1364692"/>
                      </a:cubicBezTo>
                      <a:close/>
                      <a:moveTo>
                        <a:pt x="10569" y="894475"/>
                      </a:moveTo>
                      <a:cubicBezTo>
                        <a:pt x="14670" y="899767"/>
                        <a:pt x="31074" y="895798"/>
                        <a:pt x="35175" y="898444"/>
                      </a:cubicBezTo>
                      <a:cubicBezTo>
                        <a:pt x="39276" y="901089"/>
                        <a:pt x="44744" y="895798"/>
                        <a:pt x="44744" y="898444"/>
                      </a:cubicBezTo>
                      <a:cubicBezTo>
                        <a:pt x="46111" y="902412"/>
                        <a:pt x="32441" y="906381"/>
                        <a:pt x="24239" y="906381"/>
                      </a:cubicBezTo>
                      <a:cubicBezTo>
                        <a:pt x="14670" y="906381"/>
                        <a:pt x="6468" y="901089"/>
                        <a:pt x="1000" y="899767"/>
                      </a:cubicBezTo>
                      <a:cubicBezTo>
                        <a:pt x="-3101" y="898444"/>
                        <a:pt x="6468" y="890506"/>
                        <a:pt x="10569" y="894475"/>
                      </a:cubicBezTo>
                      <a:close/>
                      <a:moveTo>
                        <a:pt x="175973" y="890774"/>
                      </a:moveTo>
                      <a:cubicBezTo>
                        <a:pt x="176146" y="891921"/>
                        <a:pt x="175109" y="893888"/>
                        <a:pt x="172343" y="895200"/>
                      </a:cubicBezTo>
                      <a:cubicBezTo>
                        <a:pt x="166813" y="897823"/>
                        <a:pt x="164047" y="903068"/>
                        <a:pt x="164047" y="907003"/>
                      </a:cubicBezTo>
                      <a:cubicBezTo>
                        <a:pt x="164047" y="909626"/>
                        <a:pt x="150221" y="917494"/>
                        <a:pt x="141925" y="912248"/>
                      </a:cubicBezTo>
                      <a:cubicBezTo>
                        <a:pt x="135012" y="908314"/>
                        <a:pt x="139160" y="899134"/>
                        <a:pt x="150221" y="899134"/>
                      </a:cubicBezTo>
                      <a:cubicBezTo>
                        <a:pt x="159899" y="899134"/>
                        <a:pt x="168195" y="895200"/>
                        <a:pt x="172343" y="891265"/>
                      </a:cubicBezTo>
                      <a:cubicBezTo>
                        <a:pt x="174417" y="889298"/>
                        <a:pt x="175800" y="889626"/>
                        <a:pt x="175973" y="890774"/>
                      </a:cubicBezTo>
                      <a:close/>
                      <a:moveTo>
                        <a:pt x="414845" y="800"/>
                      </a:moveTo>
                      <a:cubicBezTo>
                        <a:pt x="425620" y="3505"/>
                        <a:pt x="435049" y="11619"/>
                        <a:pt x="428314" y="12971"/>
                      </a:cubicBezTo>
                      <a:cubicBezTo>
                        <a:pt x="422927" y="14323"/>
                        <a:pt x="412151" y="33256"/>
                        <a:pt x="400028" y="19733"/>
                      </a:cubicBezTo>
                      <a:cubicBezTo>
                        <a:pt x="390599" y="8914"/>
                        <a:pt x="405416" y="-3257"/>
                        <a:pt x="414845" y="800"/>
                      </a:cubicBezTo>
                      <a:close/>
                    </a:path>
                  </a:pathLst>
                </a:custGeom>
                <a:grpFill/>
                <a:ln w="9525">
                  <a:noFill/>
                  <a:round/>
                  <a:headEnd/>
                  <a:tailEnd/>
                </a:ln>
              </p:spPr>
              <p:txBody>
                <a:bodyPr vert="horz" wrap="square" lIns="68580" tIns="34290" rIns="68580" bIns="34290" numCol="1" anchor="t" anchorCtr="0" compatLnSpc="1">
                  <a:prstTxWarp prst="textNoShape">
                    <a:avLst/>
                  </a:prstTxWarp>
                  <a:noAutofit/>
                </a:bodyPr>
                <a:lstStyle/>
                <a:p>
                  <a:endParaRPr lang="en-IN" sz="1350" dirty="0"/>
                </a:p>
              </p:txBody>
            </p:sp>
            <p:sp>
              <p:nvSpPr>
                <p:cNvPr id="134" name="Freeform 100">
                  <a:extLst>
                    <a:ext uri="{FF2B5EF4-FFF2-40B4-BE49-F238E27FC236}">
                      <a16:creationId xmlns:a16="http://schemas.microsoft.com/office/drawing/2014/main" id="{7C875D31-EA5A-4A19-AC5C-0B577D235C04}"/>
                    </a:ext>
                  </a:extLst>
                </p:cNvPr>
                <p:cNvSpPr>
                  <a:spLocks noEditPoints="1"/>
                </p:cNvSpPr>
                <p:nvPr/>
              </p:nvSpPr>
              <p:spPr bwMode="auto">
                <a:xfrm>
                  <a:off x="5468939" y="2516189"/>
                  <a:ext cx="2533650" cy="2603501"/>
                </a:xfrm>
                <a:custGeom>
                  <a:avLst/>
                  <a:gdLst>
                    <a:gd name="T0" fmla="*/ 1368 w 1850"/>
                    <a:gd name="T1" fmla="*/ 1312 h 1902"/>
                    <a:gd name="T2" fmla="*/ 1412 w 1850"/>
                    <a:gd name="T3" fmla="*/ 1265 h 1902"/>
                    <a:gd name="T4" fmla="*/ 1461 w 1850"/>
                    <a:gd name="T5" fmla="*/ 1103 h 1902"/>
                    <a:gd name="T6" fmla="*/ 1589 w 1850"/>
                    <a:gd name="T7" fmla="*/ 962 h 1902"/>
                    <a:gd name="T8" fmla="*/ 1552 w 1850"/>
                    <a:gd name="T9" fmla="*/ 838 h 1902"/>
                    <a:gd name="T10" fmla="*/ 1651 w 1850"/>
                    <a:gd name="T11" fmla="*/ 896 h 1902"/>
                    <a:gd name="T12" fmla="*/ 1817 w 1850"/>
                    <a:gd name="T13" fmla="*/ 620 h 1902"/>
                    <a:gd name="T14" fmla="*/ 1783 w 1850"/>
                    <a:gd name="T15" fmla="*/ 519 h 1902"/>
                    <a:gd name="T16" fmla="*/ 1671 w 1850"/>
                    <a:gd name="T17" fmla="*/ 122 h 1902"/>
                    <a:gd name="T18" fmla="*/ 1482 w 1850"/>
                    <a:gd name="T19" fmla="*/ 113 h 1902"/>
                    <a:gd name="T20" fmla="*/ 1493 w 1850"/>
                    <a:gd name="T21" fmla="*/ 45 h 1902"/>
                    <a:gd name="T22" fmla="*/ 1350 w 1850"/>
                    <a:gd name="T23" fmla="*/ 36 h 1902"/>
                    <a:gd name="T24" fmla="*/ 1204 w 1850"/>
                    <a:gd name="T25" fmla="*/ 82 h 1902"/>
                    <a:gd name="T26" fmla="*/ 1113 w 1850"/>
                    <a:gd name="T27" fmla="*/ 149 h 1902"/>
                    <a:gd name="T28" fmla="*/ 1057 w 1850"/>
                    <a:gd name="T29" fmla="*/ 218 h 1902"/>
                    <a:gd name="T30" fmla="*/ 1008 w 1850"/>
                    <a:gd name="T31" fmla="*/ 295 h 1902"/>
                    <a:gd name="T32" fmla="*/ 1046 w 1850"/>
                    <a:gd name="T33" fmla="*/ 142 h 1902"/>
                    <a:gd name="T34" fmla="*/ 896 w 1850"/>
                    <a:gd name="T35" fmla="*/ 206 h 1902"/>
                    <a:gd name="T36" fmla="*/ 803 w 1850"/>
                    <a:gd name="T37" fmla="*/ 245 h 1902"/>
                    <a:gd name="T38" fmla="*/ 700 w 1850"/>
                    <a:gd name="T39" fmla="*/ 295 h 1902"/>
                    <a:gd name="T40" fmla="*/ 599 w 1850"/>
                    <a:gd name="T41" fmla="*/ 305 h 1902"/>
                    <a:gd name="T42" fmla="*/ 581 w 1850"/>
                    <a:gd name="T43" fmla="*/ 215 h 1902"/>
                    <a:gd name="T44" fmla="*/ 507 w 1850"/>
                    <a:gd name="T45" fmla="*/ 185 h 1902"/>
                    <a:gd name="T46" fmla="*/ 445 w 1850"/>
                    <a:gd name="T47" fmla="*/ 201 h 1902"/>
                    <a:gd name="T48" fmla="*/ 390 w 1850"/>
                    <a:gd name="T49" fmla="*/ 234 h 1902"/>
                    <a:gd name="T50" fmla="*/ 347 w 1850"/>
                    <a:gd name="T51" fmla="*/ 301 h 1902"/>
                    <a:gd name="T52" fmla="*/ 264 w 1850"/>
                    <a:gd name="T53" fmla="*/ 405 h 1902"/>
                    <a:gd name="T54" fmla="*/ 325 w 1850"/>
                    <a:gd name="T55" fmla="*/ 444 h 1902"/>
                    <a:gd name="T56" fmla="*/ 401 w 1850"/>
                    <a:gd name="T57" fmla="*/ 460 h 1902"/>
                    <a:gd name="T58" fmla="*/ 481 w 1850"/>
                    <a:gd name="T59" fmla="*/ 333 h 1902"/>
                    <a:gd name="T60" fmla="*/ 537 w 1850"/>
                    <a:gd name="T61" fmla="*/ 435 h 1902"/>
                    <a:gd name="T62" fmla="*/ 442 w 1850"/>
                    <a:gd name="T63" fmla="*/ 533 h 1902"/>
                    <a:gd name="T64" fmla="*/ 318 w 1850"/>
                    <a:gd name="T65" fmla="*/ 535 h 1902"/>
                    <a:gd name="T66" fmla="*/ 294 w 1850"/>
                    <a:gd name="T67" fmla="*/ 562 h 1902"/>
                    <a:gd name="T68" fmla="*/ 165 w 1850"/>
                    <a:gd name="T69" fmla="*/ 652 h 1902"/>
                    <a:gd name="T70" fmla="*/ 97 w 1850"/>
                    <a:gd name="T71" fmla="*/ 827 h 1902"/>
                    <a:gd name="T72" fmla="*/ 248 w 1850"/>
                    <a:gd name="T73" fmla="*/ 747 h 1902"/>
                    <a:gd name="T74" fmla="*/ 411 w 1850"/>
                    <a:gd name="T75" fmla="*/ 801 h 1902"/>
                    <a:gd name="T76" fmla="*/ 430 w 1850"/>
                    <a:gd name="T77" fmla="*/ 811 h 1902"/>
                    <a:gd name="T78" fmla="*/ 474 w 1850"/>
                    <a:gd name="T79" fmla="*/ 789 h 1902"/>
                    <a:gd name="T80" fmla="*/ 568 w 1850"/>
                    <a:gd name="T81" fmla="*/ 697 h 1902"/>
                    <a:gd name="T82" fmla="*/ 653 w 1850"/>
                    <a:gd name="T83" fmla="*/ 744 h 1902"/>
                    <a:gd name="T84" fmla="*/ 520 w 1850"/>
                    <a:gd name="T85" fmla="*/ 852 h 1902"/>
                    <a:gd name="T86" fmla="*/ 562 w 1850"/>
                    <a:gd name="T87" fmla="*/ 940 h 1902"/>
                    <a:gd name="T88" fmla="*/ 327 w 1850"/>
                    <a:gd name="T89" fmla="*/ 872 h 1902"/>
                    <a:gd name="T90" fmla="*/ 88 w 1850"/>
                    <a:gd name="T91" fmla="*/ 957 h 1902"/>
                    <a:gd name="T92" fmla="*/ 26 w 1850"/>
                    <a:gd name="T93" fmla="*/ 1240 h 1902"/>
                    <a:gd name="T94" fmla="*/ 266 w 1850"/>
                    <a:gd name="T95" fmla="*/ 1322 h 1902"/>
                    <a:gd name="T96" fmla="*/ 331 w 1850"/>
                    <a:gd name="T97" fmla="*/ 1450 h 1902"/>
                    <a:gd name="T98" fmla="*/ 406 w 1850"/>
                    <a:gd name="T99" fmla="*/ 1854 h 1902"/>
                    <a:gd name="T100" fmla="*/ 600 w 1850"/>
                    <a:gd name="T101" fmla="*/ 1740 h 1902"/>
                    <a:gd name="T102" fmla="*/ 666 w 1850"/>
                    <a:gd name="T103" fmla="*/ 1423 h 1902"/>
                    <a:gd name="T104" fmla="*/ 693 w 1850"/>
                    <a:gd name="T105" fmla="*/ 1218 h 1902"/>
                    <a:gd name="T106" fmla="*/ 596 w 1850"/>
                    <a:gd name="T107" fmla="*/ 975 h 1902"/>
                    <a:gd name="T108" fmla="*/ 765 w 1850"/>
                    <a:gd name="T109" fmla="*/ 1189 h 1902"/>
                    <a:gd name="T110" fmla="*/ 798 w 1850"/>
                    <a:gd name="T111" fmla="*/ 1055 h 1902"/>
                    <a:gd name="T112" fmla="*/ 832 w 1850"/>
                    <a:gd name="T113" fmla="*/ 1015 h 1902"/>
                    <a:gd name="T114" fmla="*/ 1040 w 1850"/>
                    <a:gd name="T115" fmla="*/ 1109 h 1902"/>
                    <a:gd name="T116" fmla="*/ 1221 w 1850"/>
                    <a:gd name="T117" fmla="*/ 1088 h 1902"/>
                    <a:gd name="T118" fmla="*/ 767 w 1850"/>
                    <a:gd name="T119" fmla="*/ 703 h 1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50" h="1902">
                      <a:moveTo>
                        <a:pt x="1294" y="1169"/>
                      </a:moveTo>
                      <a:cubicBezTo>
                        <a:pt x="1297" y="1164"/>
                        <a:pt x="1303" y="1161"/>
                        <a:pt x="1304" y="1155"/>
                      </a:cubicBezTo>
                      <a:cubicBezTo>
                        <a:pt x="1305" y="1149"/>
                        <a:pt x="1308" y="1158"/>
                        <a:pt x="1310" y="1161"/>
                      </a:cubicBezTo>
                      <a:cubicBezTo>
                        <a:pt x="1312" y="1163"/>
                        <a:pt x="1314" y="1169"/>
                        <a:pt x="1315" y="1176"/>
                      </a:cubicBezTo>
                      <a:cubicBezTo>
                        <a:pt x="1315" y="1183"/>
                        <a:pt x="1316" y="1200"/>
                        <a:pt x="1321" y="1206"/>
                      </a:cubicBezTo>
                      <a:cubicBezTo>
                        <a:pt x="1325" y="1211"/>
                        <a:pt x="1326" y="1223"/>
                        <a:pt x="1325" y="1228"/>
                      </a:cubicBezTo>
                      <a:cubicBezTo>
                        <a:pt x="1324" y="1232"/>
                        <a:pt x="1328" y="1239"/>
                        <a:pt x="1327" y="1244"/>
                      </a:cubicBezTo>
                      <a:cubicBezTo>
                        <a:pt x="1326" y="1245"/>
                        <a:pt x="1326" y="1246"/>
                        <a:pt x="1326" y="1248"/>
                      </a:cubicBezTo>
                      <a:cubicBezTo>
                        <a:pt x="1325" y="1254"/>
                        <a:pt x="1324" y="1263"/>
                        <a:pt x="1323" y="1268"/>
                      </a:cubicBezTo>
                      <a:cubicBezTo>
                        <a:pt x="1321" y="1275"/>
                        <a:pt x="1320" y="1280"/>
                        <a:pt x="1323" y="1281"/>
                      </a:cubicBezTo>
                      <a:cubicBezTo>
                        <a:pt x="1326" y="1281"/>
                        <a:pt x="1333" y="1289"/>
                        <a:pt x="1338" y="1298"/>
                      </a:cubicBezTo>
                      <a:cubicBezTo>
                        <a:pt x="1340" y="1301"/>
                        <a:pt x="1341" y="1303"/>
                        <a:pt x="1342" y="1305"/>
                      </a:cubicBezTo>
                      <a:cubicBezTo>
                        <a:pt x="1345" y="1312"/>
                        <a:pt x="1345" y="1320"/>
                        <a:pt x="1345" y="1326"/>
                      </a:cubicBezTo>
                      <a:cubicBezTo>
                        <a:pt x="1345" y="1335"/>
                        <a:pt x="1355" y="1348"/>
                        <a:pt x="1357" y="1353"/>
                      </a:cubicBezTo>
                      <a:cubicBezTo>
                        <a:pt x="1358" y="1358"/>
                        <a:pt x="1361" y="1360"/>
                        <a:pt x="1368" y="1366"/>
                      </a:cubicBezTo>
                      <a:cubicBezTo>
                        <a:pt x="1375" y="1371"/>
                        <a:pt x="1388" y="1381"/>
                        <a:pt x="1390" y="1379"/>
                      </a:cubicBezTo>
                      <a:cubicBezTo>
                        <a:pt x="1393" y="1378"/>
                        <a:pt x="1386" y="1364"/>
                        <a:pt x="1383" y="1360"/>
                      </a:cubicBezTo>
                      <a:cubicBezTo>
                        <a:pt x="1379" y="1355"/>
                        <a:pt x="1382" y="1342"/>
                        <a:pt x="1382" y="1333"/>
                      </a:cubicBezTo>
                      <a:cubicBezTo>
                        <a:pt x="1383" y="1324"/>
                        <a:pt x="1375" y="1325"/>
                        <a:pt x="1374" y="1318"/>
                      </a:cubicBezTo>
                      <a:cubicBezTo>
                        <a:pt x="1372" y="1312"/>
                        <a:pt x="1369" y="1316"/>
                        <a:pt x="1368" y="1312"/>
                      </a:cubicBezTo>
                      <a:cubicBezTo>
                        <a:pt x="1368" y="1311"/>
                        <a:pt x="1367" y="1310"/>
                        <a:pt x="1367" y="1310"/>
                      </a:cubicBezTo>
                      <a:cubicBezTo>
                        <a:pt x="1365" y="1306"/>
                        <a:pt x="1359" y="1301"/>
                        <a:pt x="1354" y="1300"/>
                      </a:cubicBezTo>
                      <a:cubicBezTo>
                        <a:pt x="1348" y="1300"/>
                        <a:pt x="1345" y="1289"/>
                        <a:pt x="1346" y="1285"/>
                      </a:cubicBezTo>
                      <a:cubicBezTo>
                        <a:pt x="1346" y="1280"/>
                        <a:pt x="1341" y="1276"/>
                        <a:pt x="1341" y="1272"/>
                      </a:cubicBezTo>
                      <a:cubicBezTo>
                        <a:pt x="1341" y="1268"/>
                        <a:pt x="1338" y="1267"/>
                        <a:pt x="1334" y="1265"/>
                      </a:cubicBezTo>
                      <a:cubicBezTo>
                        <a:pt x="1330" y="1263"/>
                        <a:pt x="1335" y="1249"/>
                        <a:pt x="1335" y="1243"/>
                      </a:cubicBezTo>
                      <a:cubicBezTo>
                        <a:pt x="1336" y="1237"/>
                        <a:pt x="1344" y="1220"/>
                        <a:pt x="1342" y="1215"/>
                      </a:cubicBezTo>
                      <a:cubicBezTo>
                        <a:pt x="1339" y="1209"/>
                        <a:pt x="1350" y="1205"/>
                        <a:pt x="1351" y="1211"/>
                      </a:cubicBezTo>
                      <a:cubicBezTo>
                        <a:pt x="1353" y="1217"/>
                        <a:pt x="1353" y="1220"/>
                        <a:pt x="1360" y="1220"/>
                      </a:cubicBezTo>
                      <a:cubicBezTo>
                        <a:pt x="1367" y="1219"/>
                        <a:pt x="1367" y="1226"/>
                        <a:pt x="1372" y="1227"/>
                      </a:cubicBezTo>
                      <a:cubicBezTo>
                        <a:pt x="1373" y="1228"/>
                        <a:pt x="1373" y="1228"/>
                        <a:pt x="1373" y="1228"/>
                      </a:cubicBezTo>
                      <a:cubicBezTo>
                        <a:pt x="1378" y="1230"/>
                        <a:pt x="1376" y="1237"/>
                        <a:pt x="1376" y="1240"/>
                      </a:cubicBezTo>
                      <a:cubicBezTo>
                        <a:pt x="1377" y="1244"/>
                        <a:pt x="1381" y="1242"/>
                        <a:pt x="1384" y="1242"/>
                      </a:cubicBezTo>
                      <a:cubicBezTo>
                        <a:pt x="1386" y="1242"/>
                        <a:pt x="1382" y="1246"/>
                        <a:pt x="1384" y="1249"/>
                      </a:cubicBezTo>
                      <a:cubicBezTo>
                        <a:pt x="1386" y="1252"/>
                        <a:pt x="1392" y="1247"/>
                        <a:pt x="1393" y="1250"/>
                      </a:cubicBezTo>
                      <a:cubicBezTo>
                        <a:pt x="1394" y="1251"/>
                        <a:pt x="1394" y="1252"/>
                        <a:pt x="1394" y="1252"/>
                      </a:cubicBezTo>
                      <a:cubicBezTo>
                        <a:pt x="1396" y="1254"/>
                        <a:pt x="1397" y="1255"/>
                        <a:pt x="1399" y="1257"/>
                      </a:cubicBezTo>
                      <a:cubicBezTo>
                        <a:pt x="1402" y="1259"/>
                        <a:pt x="1396" y="1263"/>
                        <a:pt x="1396" y="1269"/>
                      </a:cubicBezTo>
                      <a:cubicBezTo>
                        <a:pt x="1396" y="1276"/>
                        <a:pt x="1401" y="1277"/>
                        <a:pt x="1402" y="1275"/>
                      </a:cubicBezTo>
                      <a:cubicBezTo>
                        <a:pt x="1404" y="1272"/>
                        <a:pt x="1410" y="1266"/>
                        <a:pt x="1412" y="1265"/>
                      </a:cubicBezTo>
                      <a:cubicBezTo>
                        <a:pt x="1415" y="1264"/>
                        <a:pt x="1412" y="1259"/>
                        <a:pt x="1415" y="1260"/>
                      </a:cubicBezTo>
                      <a:cubicBezTo>
                        <a:pt x="1418" y="1260"/>
                        <a:pt x="1417" y="1255"/>
                        <a:pt x="1418" y="1252"/>
                      </a:cubicBezTo>
                      <a:cubicBezTo>
                        <a:pt x="1420" y="1250"/>
                        <a:pt x="1421" y="1251"/>
                        <a:pt x="1425" y="1251"/>
                      </a:cubicBezTo>
                      <a:cubicBezTo>
                        <a:pt x="1430" y="1251"/>
                        <a:pt x="1435" y="1246"/>
                        <a:pt x="1441" y="1242"/>
                      </a:cubicBezTo>
                      <a:cubicBezTo>
                        <a:pt x="1447" y="1237"/>
                        <a:pt x="1448" y="1236"/>
                        <a:pt x="1450" y="1223"/>
                      </a:cubicBezTo>
                      <a:cubicBezTo>
                        <a:pt x="1452" y="1210"/>
                        <a:pt x="1448" y="1195"/>
                        <a:pt x="1448" y="1191"/>
                      </a:cubicBezTo>
                      <a:cubicBezTo>
                        <a:pt x="1447" y="1187"/>
                        <a:pt x="1439" y="1169"/>
                        <a:pt x="1437" y="1170"/>
                      </a:cubicBezTo>
                      <a:cubicBezTo>
                        <a:pt x="1434" y="1170"/>
                        <a:pt x="1420" y="1153"/>
                        <a:pt x="1418" y="1151"/>
                      </a:cubicBezTo>
                      <a:cubicBezTo>
                        <a:pt x="1416" y="1148"/>
                        <a:pt x="1416" y="1144"/>
                        <a:pt x="1413" y="1140"/>
                      </a:cubicBezTo>
                      <a:cubicBezTo>
                        <a:pt x="1409" y="1137"/>
                        <a:pt x="1409" y="1128"/>
                        <a:pt x="1410" y="1121"/>
                      </a:cubicBezTo>
                      <a:cubicBezTo>
                        <a:pt x="1411" y="1115"/>
                        <a:pt x="1418" y="1113"/>
                        <a:pt x="1418" y="1109"/>
                      </a:cubicBezTo>
                      <a:cubicBezTo>
                        <a:pt x="1418" y="1105"/>
                        <a:pt x="1419" y="1101"/>
                        <a:pt x="1423" y="1101"/>
                      </a:cubicBezTo>
                      <a:cubicBezTo>
                        <a:pt x="1426" y="1101"/>
                        <a:pt x="1430" y="1097"/>
                        <a:pt x="1432" y="1094"/>
                      </a:cubicBezTo>
                      <a:cubicBezTo>
                        <a:pt x="1432" y="1093"/>
                        <a:pt x="1432" y="1093"/>
                        <a:pt x="1433" y="1093"/>
                      </a:cubicBezTo>
                      <a:cubicBezTo>
                        <a:pt x="1435" y="1091"/>
                        <a:pt x="1439" y="1094"/>
                        <a:pt x="1440" y="1090"/>
                      </a:cubicBezTo>
                      <a:cubicBezTo>
                        <a:pt x="1441" y="1087"/>
                        <a:pt x="1444" y="1088"/>
                        <a:pt x="1446" y="1091"/>
                      </a:cubicBezTo>
                      <a:cubicBezTo>
                        <a:pt x="1448" y="1094"/>
                        <a:pt x="1449" y="1095"/>
                        <a:pt x="1453" y="1091"/>
                      </a:cubicBezTo>
                      <a:cubicBezTo>
                        <a:pt x="1456" y="1087"/>
                        <a:pt x="1458" y="1095"/>
                        <a:pt x="1456" y="1097"/>
                      </a:cubicBezTo>
                      <a:cubicBezTo>
                        <a:pt x="1454" y="1099"/>
                        <a:pt x="1455" y="1105"/>
                        <a:pt x="1458" y="1109"/>
                      </a:cubicBezTo>
                      <a:cubicBezTo>
                        <a:pt x="1462" y="1112"/>
                        <a:pt x="1462" y="1106"/>
                        <a:pt x="1461" y="1103"/>
                      </a:cubicBezTo>
                      <a:cubicBezTo>
                        <a:pt x="1461" y="1099"/>
                        <a:pt x="1467" y="1095"/>
                        <a:pt x="1478" y="1091"/>
                      </a:cubicBezTo>
                      <a:cubicBezTo>
                        <a:pt x="1488" y="1087"/>
                        <a:pt x="1500" y="1077"/>
                        <a:pt x="1500" y="1075"/>
                      </a:cubicBezTo>
                      <a:cubicBezTo>
                        <a:pt x="1500" y="1073"/>
                        <a:pt x="1508" y="1079"/>
                        <a:pt x="1511" y="1076"/>
                      </a:cubicBezTo>
                      <a:cubicBezTo>
                        <a:pt x="1515" y="1072"/>
                        <a:pt x="1528" y="1072"/>
                        <a:pt x="1531" y="1072"/>
                      </a:cubicBezTo>
                      <a:cubicBezTo>
                        <a:pt x="1535" y="1072"/>
                        <a:pt x="1535" y="1068"/>
                        <a:pt x="1538" y="1065"/>
                      </a:cubicBezTo>
                      <a:cubicBezTo>
                        <a:pt x="1542" y="1061"/>
                        <a:pt x="1541" y="1060"/>
                        <a:pt x="1545" y="1058"/>
                      </a:cubicBezTo>
                      <a:cubicBezTo>
                        <a:pt x="1549" y="1057"/>
                        <a:pt x="1552" y="1052"/>
                        <a:pt x="1552" y="1050"/>
                      </a:cubicBezTo>
                      <a:cubicBezTo>
                        <a:pt x="1552" y="1047"/>
                        <a:pt x="1559" y="1046"/>
                        <a:pt x="1560" y="1044"/>
                      </a:cubicBezTo>
                      <a:cubicBezTo>
                        <a:pt x="1560" y="1041"/>
                        <a:pt x="1565" y="1040"/>
                        <a:pt x="1565" y="1037"/>
                      </a:cubicBezTo>
                      <a:cubicBezTo>
                        <a:pt x="1565" y="1034"/>
                        <a:pt x="1569" y="1034"/>
                        <a:pt x="1570" y="1032"/>
                      </a:cubicBezTo>
                      <a:cubicBezTo>
                        <a:pt x="1572" y="1029"/>
                        <a:pt x="1569" y="1022"/>
                        <a:pt x="1572" y="1021"/>
                      </a:cubicBezTo>
                      <a:cubicBezTo>
                        <a:pt x="1575" y="1020"/>
                        <a:pt x="1571" y="1016"/>
                        <a:pt x="1570" y="1014"/>
                      </a:cubicBezTo>
                      <a:cubicBezTo>
                        <a:pt x="1570" y="1013"/>
                        <a:pt x="1576" y="1012"/>
                        <a:pt x="1578" y="1010"/>
                      </a:cubicBezTo>
                      <a:cubicBezTo>
                        <a:pt x="1581" y="1008"/>
                        <a:pt x="1583" y="1004"/>
                        <a:pt x="1584" y="1000"/>
                      </a:cubicBezTo>
                      <a:cubicBezTo>
                        <a:pt x="1584" y="996"/>
                        <a:pt x="1589" y="993"/>
                        <a:pt x="1591" y="992"/>
                      </a:cubicBezTo>
                      <a:cubicBezTo>
                        <a:pt x="1593" y="991"/>
                        <a:pt x="1594" y="985"/>
                        <a:pt x="1594" y="981"/>
                      </a:cubicBezTo>
                      <a:cubicBezTo>
                        <a:pt x="1593" y="976"/>
                        <a:pt x="1598" y="977"/>
                        <a:pt x="1596" y="975"/>
                      </a:cubicBezTo>
                      <a:cubicBezTo>
                        <a:pt x="1593" y="974"/>
                        <a:pt x="1596" y="968"/>
                        <a:pt x="1600" y="967"/>
                      </a:cubicBezTo>
                      <a:cubicBezTo>
                        <a:pt x="1605" y="966"/>
                        <a:pt x="1598" y="963"/>
                        <a:pt x="1596" y="965"/>
                      </a:cubicBezTo>
                      <a:cubicBezTo>
                        <a:pt x="1593" y="967"/>
                        <a:pt x="1591" y="959"/>
                        <a:pt x="1589" y="962"/>
                      </a:cubicBezTo>
                      <a:cubicBezTo>
                        <a:pt x="1587" y="966"/>
                        <a:pt x="1581" y="961"/>
                        <a:pt x="1585" y="960"/>
                      </a:cubicBezTo>
                      <a:cubicBezTo>
                        <a:pt x="1589" y="959"/>
                        <a:pt x="1595" y="953"/>
                        <a:pt x="1597" y="952"/>
                      </a:cubicBezTo>
                      <a:cubicBezTo>
                        <a:pt x="1600" y="951"/>
                        <a:pt x="1593" y="945"/>
                        <a:pt x="1590" y="945"/>
                      </a:cubicBezTo>
                      <a:cubicBezTo>
                        <a:pt x="1587" y="945"/>
                        <a:pt x="1583" y="936"/>
                        <a:pt x="1580" y="936"/>
                      </a:cubicBezTo>
                      <a:cubicBezTo>
                        <a:pt x="1576" y="936"/>
                        <a:pt x="1582" y="933"/>
                        <a:pt x="1586" y="935"/>
                      </a:cubicBezTo>
                      <a:cubicBezTo>
                        <a:pt x="1590" y="938"/>
                        <a:pt x="1595" y="940"/>
                        <a:pt x="1597" y="938"/>
                      </a:cubicBezTo>
                      <a:cubicBezTo>
                        <a:pt x="1598" y="936"/>
                        <a:pt x="1590" y="928"/>
                        <a:pt x="1587" y="925"/>
                      </a:cubicBezTo>
                      <a:cubicBezTo>
                        <a:pt x="1584" y="922"/>
                        <a:pt x="1587" y="918"/>
                        <a:pt x="1585" y="916"/>
                      </a:cubicBezTo>
                      <a:cubicBezTo>
                        <a:pt x="1583" y="915"/>
                        <a:pt x="1579" y="904"/>
                        <a:pt x="1577" y="900"/>
                      </a:cubicBezTo>
                      <a:cubicBezTo>
                        <a:pt x="1576" y="895"/>
                        <a:pt x="1569" y="894"/>
                        <a:pt x="1567" y="891"/>
                      </a:cubicBezTo>
                      <a:cubicBezTo>
                        <a:pt x="1565" y="888"/>
                        <a:pt x="1567" y="881"/>
                        <a:pt x="1573" y="878"/>
                      </a:cubicBezTo>
                      <a:cubicBezTo>
                        <a:pt x="1578" y="875"/>
                        <a:pt x="1576" y="870"/>
                        <a:pt x="1578" y="871"/>
                      </a:cubicBezTo>
                      <a:cubicBezTo>
                        <a:pt x="1580" y="871"/>
                        <a:pt x="1583" y="870"/>
                        <a:pt x="1584" y="865"/>
                      </a:cubicBezTo>
                      <a:cubicBezTo>
                        <a:pt x="1586" y="861"/>
                        <a:pt x="1590" y="864"/>
                        <a:pt x="1591" y="861"/>
                      </a:cubicBezTo>
                      <a:cubicBezTo>
                        <a:pt x="1593" y="859"/>
                        <a:pt x="1602" y="859"/>
                        <a:pt x="1605" y="856"/>
                      </a:cubicBezTo>
                      <a:cubicBezTo>
                        <a:pt x="1607" y="854"/>
                        <a:pt x="1602" y="846"/>
                        <a:pt x="1598" y="848"/>
                      </a:cubicBezTo>
                      <a:cubicBezTo>
                        <a:pt x="1594" y="849"/>
                        <a:pt x="1589" y="847"/>
                        <a:pt x="1587" y="842"/>
                      </a:cubicBezTo>
                      <a:cubicBezTo>
                        <a:pt x="1584" y="837"/>
                        <a:pt x="1577" y="851"/>
                        <a:pt x="1571" y="854"/>
                      </a:cubicBezTo>
                      <a:cubicBezTo>
                        <a:pt x="1566" y="857"/>
                        <a:pt x="1562" y="849"/>
                        <a:pt x="1564" y="843"/>
                      </a:cubicBezTo>
                      <a:cubicBezTo>
                        <a:pt x="1566" y="838"/>
                        <a:pt x="1560" y="838"/>
                        <a:pt x="1552" y="838"/>
                      </a:cubicBezTo>
                      <a:cubicBezTo>
                        <a:pt x="1544" y="839"/>
                        <a:pt x="1547" y="822"/>
                        <a:pt x="1552" y="821"/>
                      </a:cubicBezTo>
                      <a:cubicBezTo>
                        <a:pt x="1557" y="820"/>
                        <a:pt x="1563" y="826"/>
                        <a:pt x="1566" y="816"/>
                      </a:cubicBezTo>
                      <a:cubicBezTo>
                        <a:pt x="1569" y="806"/>
                        <a:pt x="1573" y="814"/>
                        <a:pt x="1580" y="805"/>
                      </a:cubicBezTo>
                      <a:cubicBezTo>
                        <a:pt x="1586" y="796"/>
                        <a:pt x="1594" y="790"/>
                        <a:pt x="1599" y="795"/>
                      </a:cubicBezTo>
                      <a:cubicBezTo>
                        <a:pt x="1605" y="801"/>
                        <a:pt x="1593" y="809"/>
                        <a:pt x="1592" y="814"/>
                      </a:cubicBezTo>
                      <a:cubicBezTo>
                        <a:pt x="1590" y="819"/>
                        <a:pt x="1593" y="821"/>
                        <a:pt x="1590" y="825"/>
                      </a:cubicBezTo>
                      <a:cubicBezTo>
                        <a:pt x="1586" y="829"/>
                        <a:pt x="1591" y="830"/>
                        <a:pt x="1598" y="825"/>
                      </a:cubicBezTo>
                      <a:cubicBezTo>
                        <a:pt x="1605" y="820"/>
                        <a:pt x="1613" y="813"/>
                        <a:pt x="1619" y="810"/>
                      </a:cubicBezTo>
                      <a:cubicBezTo>
                        <a:pt x="1621" y="809"/>
                        <a:pt x="1623" y="809"/>
                        <a:pt x="1625" y="809"/>
                      </a:cubicBezTo>
                      <a:cubicBezTo>
                        <a:pt x="1630" y="810"/>
                        <a:pt x="1636" y="814"/>
                        <a:pt x="1638" y="817"/>
                      </a:cubicBezTo>
                      <a:cubicBezTo>
                        <a:pt x="1641" y="822"/>
                        <a:pt x="1634" y="828"/>
                        <a:pt x="1631" y="832"/>
                      </a:cubicBezTo>
                      <a:cubicBezTo>
                        <a:pt x="1628" y="837"/>
                        <a:pt x="1633" y="837"/>
                        <a:pt x="1633" y="841"/>
                      </a:cubicBezTo>
                      <a:cubicBezTo>
                        <a:pt x="1633" y="844"/>
                        <a:pt x="1638" y="847"/>
                        <a:pt x="1639" y="844"/>
                      </a:cubicBezTo>
                      <a:cubicBezTo>
                        <a:pt x="1641" y="841"/>
                        <a:pt x="1643" y="842"/>
                        <a:pt x="1648" y="842"/>
                      </a:cubicBezTo>
                      <a:cubicBezTo>
                        <a:pt x="1649" y="842"/>
                        <a:pt x="1650" y="843"/>
                        <a:pt x="1651" y="844"/>
                      </a:cubicBezTo>
                      <a:cubicBezTo>
                        <a:pt x="1652" y="847"/>
                        <a:pt x="1652" y="851"/>
                        <a:pt x="1654" y="851"/>
                      </a:cubicBezTo>
                      <a:cubicBezTo>
                        <a:pt x="1658" y="852"/>
                        <a:pt x="1658" y="858"/>
                        <a:pt x="1654" y="857"/>
                      </a:cubicBezTo>
                      <a:cubicBezTo>
                        <a:pt x="1650" y="856"/>
                        <a:pt x="1650" y="864"/>
                        <a:pt x="1653" y="870"/>
                      </a:cubicBezTo>
                      <a:cubicBezTo>
                        <a:pt x="1657" y="876"/>
                        <a:pt x="1647" y="883"/>
                        <a:pt x="1649" y="887"/>
                      </a:cubicBezTo>
                      <a:cubicBezTo>
                        <a:pt x="1652" y="890"/>
                        <a:pt x="1650" y="894"/>
                        <a:pt x="1651" y="896"/>
                      </a:cubicBezTo>
                      <a:cubicBezTo>
                        <a:pt x="1652" y="898"/>
                        <a:pt x="1667" y="895"/>
                        <a:pt x="1673" y="887"/>
                      </a:cubicBezTo>
                      <a:cubicBezTo>
                        <a:pt x="1679" y="880"/>
                        <a:pt x="1681" y="881"/>
                        <a:pt x="1684" y="882"/>
                      </a:cubicBezTo>
                      <a:cubicBezTo>
                        <a:pt x="1688" y="883"/>
                        <a:pt x="1691" y="879"/>
                        <a:pt x="1689" y="876"/>
                      </a:cubicBezTo>
                      <a:cubicBezTo>
                        <a:pt x="1687" y="873"/>
                        <a:pt x="1686" y="865"/>
                        <a:pt x="1686" y="856"/>
                      </a:cubicBezTo>
                      <a:cubicBezTo>
                        <a:pt x="1686" y="850"/>
                        <a:pt x="1680" y="840"/>
                        <a:pt x="1674" y="832"/>
                      </a:cubicBezTo>
                      <a:cubicBezTo>
                        <a:pt x="1670" y="827"/>
                        <a:pt x="1666" y="822"/>
                        <a:pt x="1664" y="821"/>
                      </a:cubicBezTo>
                      <a:cubicBezTo>
                        <a:pt x="1660" y="818"/>
                        <a:pt x="1662" y="810"/>
                        <a:pt x="1667" y="808"/>
                      </a:cubicBezTo>
                      <a:cubicBezTo>
                        <a:pt x="1672" y="807"/>
                        <a:pt x="1684" y="796"/>
                        <a:pt x="1687" y="794"/>
                      </a:cubicBezTo>
                      <a:cubicBezTo>
                        <a:pt x="1691" y="791"/>
                        <a:pt x="1689" y="783"/>
                        <a:pt x="1691" y="777"/>
                      </a:cubicBezTo>
                      <a:cubicBezTo>
                        <a:pt x="1693" y="774"/>
                        <a:pt x="1699" y="767"/>
                        <a:pt x="1704" y="762"/>
                      </a:cubicBezTo>
                      <a:cubicBezTo>
                        <a:pt x="1705" y="761"/>
                        <a:pt x="1706" y="760"/>
                        <a:pt x="1707" y="759"/>
                      </a:cubicBezTo>
                      <a:cubicBezTo>
                        <a:pt x="1707" y="759"/>
                        <a:pt x="1707" y="759"/>
                        <a:pt x="1707" y="759"/>
                      </a:cubicBezTo>
                      <a:cubicBezTo>
                        <a:pt x="1711" y="756"/>
                        <a:pt x="1715" y="753"/>
                        <a:pt x="1717" y="753"/>
                      </a:cubicBezTo>
                      <a:cubicBezTo>
                        <a:pt x="1721" y="753"/>
                        <a:pt x="1725" y="762"/>
                        <a:pt x="1730" y="762"/>
                      </a:cubicBezTo>
                      <a:cubicBezTo>
                        <a:pt x="1735" y="762"/>
                        <a:pt x="1757" y="745"/>
                        <a:pt x="1757" y="742"/>
                      </a:cubicBezTo>
                      <a:cubicBezTo>
                        <a:pt x="1757" y="739"/>
                        <a:pt x="1770" y="725"/>
                        <a:pt x="1775" y="717"/>
                      </a:cubicBezTo>
                      <a:cubicBezTo>
                        <a:pt x="1781" y="710"/>
                        <a:pt x="1789" y="698"/>
                        <a:pt x="1792" y="690"/>
                      </a:cubicBezTo>
                      <a:cubicBezTo>
                        <a:pt x="1794" y="685"/>
                        <a:pt x="1803" y="674"/>
                        <a:pt x="1805" y="670"/>
                      </a:cubicBezTo>
                      <a:cubicBezTo>
                        <a:pt x="1807" y="666"/>
                        <a:pt x="1808" y="666"/>
                        <a:pt x="1812" y="656"/>
                      </a:cubicBezTo>
                      <a:cubicBezTo>
                        <a:pt x="1816" y="646"/>
                        <a:pt x="1816" y="621"/>
                        <a:pt x="1817" y="620"/>
                      </a:cubicBezTo>
                      <a:cubicBezTo>
                        <a:pt x="1818" y="618"/>
                        <a:pt x="1817" y="614"/>
                        <a:pt x="1819" y="611"/>
                      </a:cubicBezTo>
                      <a:cubicBezTo>
                        <a:pt x="1821" y="608"/>
                        <a:pt x="1820" y="605"/>
                        <a:pt x="1823" y="601"/>
                      </a:cubicBezTo>
                      <a:cubicBezTo>
                        <a:pt x="1827" y="598"/>
                        <a:pt x="1826" y="595"/>
                        <a:pt x="1825" y="592"/>
                      </a:cubicBezTo>
                      <a:cubicBezTo>
                        <a:pt x="1824" y="589"/>
                        <a:pt x="1825" y="583"/>
                        <a:pt x="1825" y="582"/>
                      </a:cubicBezTo>
                      <a:cubicBezTo>
                        <a:pt x="1824" y="580"/>
                        <a:pt x="1824" y="579"/>
                        <a:pt x="1826" y="577"/>
                      </a:cubicBezTo>
                      <a:cubicBezTo>
                        <a:pt x="1828" y="576"/>
                        <a:pt x="1825" y="572"/>
                        <a:pt x="1822" y="571"/>
                      </a:cubicBezTo>
                      <a:cubicBezTo>
                        <a:pt x="1819" y="569"/>
                        <a:pt x="1815" y="568"/>
                        <a:pt x="1815" y="564"/>
                      </a:cubicBezTo>
                      <a:cubicBezTo>
                        <a:pt x="1814" y="560"/>
                        <a:pt x="1809" y="555"/>
                        <a:pt x="1806" y="556"/>
                      </a:cubicBezTo>
                      <a:cubicBezTo>
                        <a:pt x="1802" y="556"/>
                        <a:pt x="1795" y="553"/>
                        <a:pt x="1796" y="556"/>
                      </a:cubicBezTo>
                      <a:cubicBezTo>
                        <a:pt x="1797" y="559"/>
                        <a:pt x="1795" y="561"/>
                        <a:pt x="1793" y="561"/>
                      </a:cubicBezTo>
                      <a:cubicBezTo>
                        <a:pt x="1792" y="560"/>
                        <a:pt x="1791" y="562"/>
                        <a:pt x="1788" y="566"/>
                      </a:cubicBezTo>
                      <a:cubicBezTo>
                        <a:pt x="1786" y="570"/>
                        <a:pt x="1778" y="570"/>
                        <a:pt x="1782" y="567"/>
                      </a:cubicBezTo>
                      <a:cubicBezTo>
                        <a:pt x="1786" y="563"/>
                        <a:pt x="1781" y="562"/>
                        <a:pt x="1781" y="558"/>
                      </a:cubicBezTo>
                      <a:cubicBezTo>
                        <a:pt x="1782" y="554"/>
                        <a:pt x="1785" y="550"/>
                        <a:pt x="1781" y="553"/>
                      </a:cubicBezTo>
                      <a:cubicBezTo>
                        <a:pt x="1777" y="556"/>
                        <a:pt x="1777" y="562"/>
                        <a:pt x="1774" y="563"/>
                      </a:cubicBezTo>
                      <a:cubicBezTo>
                        <a:pt x="1771" y="564"/>
                        <a:pt x="1772" y="552"/>
                        <a:pt x="1773" y="549"/>
                      </a:cubicBezTo>
                      <a:cubicBezTo>
                        <a:pt x="1773" y="545"/>
                        <a:pt x="1767" y="549"/>
                        <a:pt x="1759" y="548"/>
                      </a:cubicBezTo>
                      <a:cubicBezTo>
                        <a:pt x="1752" y="548"/>
                        <a:pt x="1754" y="542"/>
                        <a:pt x="1760" y="538"/>
                      </a:cubicBezTo>
                      <a:cubicBezTo>
                        <a:pt x="1766" y="534"/>
                        <a:pt x="1765" y="531"/>
                        <a:pt x="1768" y="529"/>
                      </a:cubicBezTo>
                      <a:cubicBezTo>
                        <a:pt x="1771" y="528"/>
                        <a:pt x="1778" y="522"/>
                        <a:pt x="1783" y="519"/>
                      </a:cubicBezTo>
                      <a:cubicBezTo>
                        <a:pt x="1787" y="516"/>
                        <a:pt x="1788" y="512"/>
                        <a:pt x="1789" y="509"/>
                      </a:cubicBezTo>
                      <a:cubicBezTo>
                        <a:pt x="1790" y="505"/>
                        <a:pt x="1798" y="501"/>
                        <a:pt x="1805" y="494"/>
                      </a:cubicBezTo>
                      <a:cubicBezTo>
                        <a:pt x="1813" y="487"/>
                        <a:pt x="1816" y="483"/>
                        <a:pt x="1818" y="478"/>
                      </a:cubicBezTo>
                      <a:cubicBezTo>
                        <a:pt x="1820" y="474"/>
                        <a:pt x="1831" y="469"/>
                        <a:pt x="1831" y="465"/>
                      </a:cubicBezTo>
                      <a:cubicBezTo>
                        <a:pt x="1831" y="462"/>
                        <a:pt x="1842" y="455"/>
                        <a:pt x="1850" y="453"/>
                      </a:cubicBezTo>
                      <a:cubicBezTo>
                        <a:pt x="1823" y="356"/>
                        <a:pt x="1788" y="264"/>
                        <a:pt x="1744" y="176"/>
                      </a:cubicBezTo>
                      <a:cubicBezTo>
                        <a:pt x="1738" y="175"/>
                        <a:pt x="1731" y="171"/>
                        <a:pt x="1729" y="168"/>
                      </a:cubicBezTo>
                      <a:cubicBezTo>
                        <a:pt x="1726" y="164"/>
                        <a:pt x="1725" y="162"/>
                        <a:pt x="1722" y="167"/>
                      </a:cubicBezTo>
                      <a:cubicBezTo>
                        <a:pt x="1719" y="172"/>
                        <a:pt x="1719" y="181"/>
                        <a:pt x="1716" y="181"/>
                      </a:cubicBezTo>
                      <a:cubicBezTo>
                        <a:pt x="1713" y="182"/>
                        <a:pt x="1712" y="190"/>
                        <a:pt x="1709" y="192"/>
                      </a:cubicBezTo>
                      <a:cubicBezTo>
                        <a:pt x="1705" y="194"/>
                        <a:pt x="1705" y="189"/>
                        <a:pt x="1701" y="189"/>
                      </a:cubicBezTo>
                      <a:cubicBezTo>
                        <a:pt x="1697" y="190"/>
                        <a:pt x="1685" y="175"/>
                        <a:pt x="1684" y="171"/>
                      </a:cubicBezTo>
                      <a:cubicBezTo>
                        <a:pt x="1683" y="166"/>
                        <a:pt x="1676" y="158"/>
                        <a:pt x="1673" y="157"/>
                      </a:cubicBezTo>
                      <a:cubicBezTo>
                        <a:pt x="1671" y="155"/>
                        <a:pt x="1676" y="154"/>
                        <a:pt x="1678" y="157"/>
                      </a:cubicBezTo>
                      <a:cubicBezTo>
                        <a:pt x="1681" y="159"/>
                        <a:pt x="1684" y="159"/>
                        <a:pt x="1686" y="158"/>
                      </a:cubicBezTo>
                      <a:cubicBezTo>
                        <a:pt x="1689" y="156"/>
                        <a:pt x="1689" y="149"/>
                        <a:pt x="1684" y="148"/>
                      </a:cubicBezTo>
                      <a:cubicBezTo>
                        <a:pt x="1680" y="148"/>
                        <a:pt x="1681" y="144"/>
                        <a:pt x="1684" y="143"/>
                      </a:cubicBezTo>
                      <a:cubicBezTo>
                        <a:pt x="1686" y="142"/>
                        <a:pt x="1679" y="134"/>
                        <a:pt x="1681" y="133"/>
                      </a:cubicBezTo>
                      <a:cubicBezTo>
                        <a:pt x="1684" y="132"/>
                        <a:pt x="1683" y="129"/>
                        <a:pt x="1679" y="128"/>
                      </a:cubicBezTo>
                      <a:cubicBezTo>
                        <a:pt x="1675" y="128"/>
                        <a:pt x="1671" y="124"/>
                        <a:pt x="1671" y="122"/>
                      </a:cubicBezTo>
                      <a:cubicBezTo>
                        <a:pt x="1671" y="119"/>
                        <a:pt x="1655" y="119"/>
                        <a:pt x="1656" y="122"/>
                      </a:cubicBezTo>
                      <a:cubicBezTo>
                        <a:pt x="1657" y="125"/>
                        <a:pt x="1651" y="124"/>
                        <a:pt x="1652" y="122"/>
                      </a:cubicBezTo>
                      <a:cubicBezTo>
                        <a:pt x="1652" y="119"/>
                        <a:pt x="1646" y="120"/>
                        <a:pt x="1638" y="117"/>
                      </a:cubicBezTo>
                      <a:cubicBezTo>
                        <a:pt x="1631" y="115"/>
                        <a:pt x="1631" y="108"/>
                        <a:pt x="1628" y="108"/>
                      </a:cubicBezTo>
                      <a:cubicBezTo>
                        <a:pt x="1626" y="108"/>
                        <a:pt x="1626" y="117"/>
                        <a:pt x="1623" y="115"/>
                      </a:cubicBezTo>
                      <a:cubicBezTo>
                        <a:pt x="1619" y="113"/>
                        <a:pt x="1615" y="117"/>
                        <a:pt x="1617" y="122"/>
                      </a:cubicBezTo>
                      <a:cubicBezTo>
                        <a:pt x="1619" y="127"/>
                        <a:pt x="1617" y="128"/>
                        <a:pt x="1617" y="132"/>
                      </a:cubicBezTo>
                      <a:cubicBezTo>
                        <a:pt x="1616" y="137"/>
                        <a:pt x="1614" y="135"/>
                        <a:pt x="1610" y="133"/>
                      </a:cubicBezTo>
                      <a:cubicBezTo>
                        <a:pt x="1605" y="131"/>
                        <a:pt x="1605" y="138"/>
                        <a:pt x="1596" y="135"/>
                      </a:cubicBezTo>
                      <a:cubicBezTo>
                        <a:pt x="1586" y="132"/>
                        <a:pt x="1582" y="135"/>
                        <a:pt x="1580" y="131"/>
                      </a:cubicBezTo>
                      <a:cubicBezTo>
                        <a:pt x="1579" y="127"/>
                        <a:pt x="1576" y="127"/>
                        <a:pt x="1575" y="130"/>
                      </a:cubicBezTo>
                      <a:cubicBezTo>
                        <a:pt x="1575" y="133"/>
                        <a:pt x="1560" y="132"/>
                        <a:pt x="1559" y="127"/>
                      </a:cubicBezTo>
                      <a:cubicBezTo>
                        <a:pt x="1558" y="123"/>
                        <a:pt x="1562" y="122"/>
                        <a:pt x="1564" y="121"/>
                      </a:cubicBezTo>
                      <a:cubicBezTo>
                        <a:pt x="1566" y="120"/>
                        <a:pt x="1562" y="118"/>
                        <a:pt x="1553" y="118"/>
                      </a:cubicBezTo>
                      <a:cubicBezTo>
                        <a:pt x="1545" y="119"/>
                        <a:pt x="1540" y="114"/>
                        <a:pt x="1532" y="115"/>
                      </a:cubicBezTo>
                      <a:cubicBezTo>
                        <a:pt x="1524" y="116"/>
                        <a:pt x="1506" y="118"/>
                        <a:pt x="1503" y="119"/>
                      </a:cubicBezTo>
                      <a:cubicBezTo>
                        <a:pt x="1501" y="121"/>
                        <a:pt x="1505" y="126"/>
                        <a:pt x="1502" y="126"/>
                      </a:cubicBezTo>
                      <a:cubicBezTo>
                        <a:pt x="1498" y="127"/>
                        <a:pt x="1500" y="117"/>
                        <a:pt x="1500" y="113"/>
                      </a:cubicBezTo>
                      <a:cubicBezTo>
                        <a:pt x="1499" y="108"/>
                        <a:pt x="1493" y="108"/>
                        <a:pt x="1494" y="111"/>
                      </a:cubicBezTo>
                      <a:cubicBezTo>
                        <a:pt x="1495" y="115"/>
                        <a:pt x="1484" y="116"/>
                        <a:pt x="1482" y="113"/>
                      </a:cubicBezTo>
                      <a:cubicBezTo>
                        <a:pt x="1479" y="111"/>
                        <a:pt x="1475" y="107"/>
                        <a:pt x="1469" y="105"/>
                      </a:cubicBezTo>
                      <a:cubicBezTo>
                        <a:pt x="1462" y="103"/>
                        <a:pt x="1454" y="112"/>
                        <a:pt x="1456" y="114"/>
                      </a:cubicBezTo>
                      <a:cubicBezTo>
                        <a:pt x="1457" y="117"/>
                        <a:pt x="1462" y="115"/>
                        <a:pt x="1463" y="116"/>
                      </a:cubicBezTo>
                      <a:cubicBezTo>
                        <a:pt x="1463" y="120"/>
                        <a:pt x="1448" y="118"/>
                        <a:pt x="1448" y="121"/>
                      </a:cubicBezTo>
                      <a:cubicBezTo>
                        <a:pt x="1448" y="124"/>
                        <a:pt x="1435" y="128"/>
                        <a:pt x="1431" y="129"/>
                      </a:cubicBezTo>
                      <a:cubicBezTo>
                        <a:pt x="1420" y="130"/>
                        <a:pt x="1417" y="130"/>
                        <a:pt x="1412" y="136"/>
                      </a:cubicBezTo>
                      <a:cubicBezTo>
                        <a:pt x="1407" y="141"/>
                        <a:pt x="1411" y="131"/>
                        <a:pt x="1415" y="126"/>
                      </a:cubicBezTo>
                      <a:cubicBezTo>
                        <a:pt x="1419" y="121"/>
                        <a:pt x="1423" y="123"/>
                        <a:pt x="1425" y="119"/>
                      </a:cubicBezTo>
                      <a:cubicBezTo>
                        <a:pt x="1428" y="115"/>
                        <a:pt x="1432" y="116"/>
                        <a:pt x="1438" y="115"/>
                      </a:cubicBezTo>
                      <a:cubicBezTo>
                        <a:pt x="1445" y="113"/>
                        <a:pt x="1444" y="109"/>
                        <a:pt x="1447" y="107"/>
                      </a:cubicBezTo>
                      <a:cubicBezTo>
                        <a:pt x="1450" y="106"/>
                        <a:pt x="1458" y="102"/>
                        <a:pt x="1459" y="98"/>
                      </a:cubicBezTo>
                      <a:cubicBezTo>
                        <a:pt x="1461" y="95"/>
                        <a:pt x="1476" y="89"/>
                        <a:pt x="1479" y="89"/>
                      </a:cubicBezTo>
                      <a:cubicBezTo>
                        <a:pt x="1482" y="89"/>
                        <a:pt x="1483" y="81"/>
                        <a:pt x="1485" y="81"/>
                      </a:cubicBezTo>
                      <a:cubicBezTo>
                        <a:pt x="1486" y="81"/>
                        <a:pt x="1495" y="77"/>
                        <a:pt x="1499" y="75"/>
                      </a:cubicBezTo>
                      <a:cubicBezTo>
                        <a:pt x="1502" y="73"/>
                        <a:pt x="1504" y="69"/>
                        <a:pt x="1504" y="66"/>
                      </a:cubicBezTo>
                      <a:cubicBezTo>
                        <a:pt x="1504" y="64"/>
                        <a:pt x="1499" y="64"/>
                        <a:pt x="1499" y="62"/>
                      </a:cubicBezTo>
                      <a:cubicBezTo>
                        <a:pt x="1498" y="59"/>
                        <a:pt x="1501" y="61"/>
                        <a:pt x="1505" y="59"/>
                      </a:cubicBezTo>
                      <a:cubicBezTo>
                        <a:pt x="1508" y="58"/>
                        <a:pt x="1505" y="52"/>
                        <a:pt x="1502" y="53"/>
                      </a:cubicBezTo>
                      <a:cubicBezTo>
                        <a:pt x="1499" y="54"/>
                        <a:pt x="1503" y="50"/>
                        <a:pt x="1501" y="46"/>
                      </a:cubicBezTo>
                      <a:cubicBezTo>
                        <a:pt x="1498" y="42"/>
                        <a:pt x="1493" y="48"/>
                        <a:pt x="1493" y="45"/>
                      </a:cubicBezTo>
                      <a:cubicBezTo>
                        <a:pt x="1493" y="41"/>
                        <a:pt x="1493" y="36"/>
                        <a:pt x="1491" y="33"/>
                      </a:cubicBezTo>
                      <a:cubicBezTo>
                        <a:pt x="1489" y="31"/>
                        <a:pt x="1485" y="38"/>
                        <a:pt x="1481" y="34"/>
                      </a:cubicBezTo>
                      <a:cubicBezTo>
                        <a:pt x="1476" y="30"/>
                        <a:pt x="1464" y="27"/>
                        <a:pt x="1464" y="29"/>
                      </a:cubicBezTo>
                      <a:cubicBezTo>
                        <a:pt x="1464" y="31"/>
                        <a:pt x="1458" y="27"/>
                        <a:pt x="1457" y="28"/>
                      </a:cubicBezTo>
                      <a:cubicBezTo>
                        <a:pt x="1456" y="30"/>
                        <a:pt x="1446" y="30"/>
                        <a:pt x="1443" y="29"/>
                      </a:cubicBezTo>
                      <a:cubicBezTo>
                        <a:pt x="1439" y="28"/>
                        <a:pt x="1435" y="30"/>
                        <a:pt x="1435" y="34"/>
                      </a:cubicBezTo>
                      <a:cubicBezTo>
                        <a:pt x="1435" y="37"/>
                        <a:pt x="1423" y="36"/>
                        <a:pt x="1421" y="35"/>
                      </a:cubicBezTo>
                      <a:cubicBezTo>
                        <a:pt x="1418" y="35"/>
                        <a:pt x="1429" y="24"/>
                        <a:pt x="1429" y="22"/>
                      </a:cubicBezTo>
                      <a:cubicBezTo>
                        <a:pt x="1429" y="21"/>
                        <a:pt x="1411" y="23"/>
                        <a:pt x="1410" y="21"/>
                      </a:cubicBezTo>
                      <a:cubicBezTo>
                        <a:pt x="1409" y="19"/>
                        <a:pt x="1400" y="18"/>
                        <a:pt x="1396" y="18"/>
                      </a:cubicBezTo>
                      <a:cubicBezTo>
                        <a:pt x="1392" y="19"/>
                        <a:pt x="1396" y="17"/>
                        <a:pt x="1400" y="17"/>
                      </a:cubicBezTo>
                      <a:cubicBezTo>
                        <a:pt x="1403" y="16"/>
                        <a:pt x="1407" y="13"/>
                        <a:pt x="1410" y="12"/>
                      </a:cubicBezTo>
                      <a:cubicBezTo>
                        <a:pt x="1414" y="11"/>
                        <a:pt x="1414" y="9"/>
                        <a:pt x="1412" y="6"/>
                      </a:cubicBezTo>
                      <a:cubicBezTo>
                        <a:pt x="1410" y="4"/>
                        <a:pt x="1406" y="5"/>
                        <a:pt x="1402" y="4"/>
                      </a:cubicBezTo>
                      <a:cubicBezTo>
                        <a:pt x="1398" y="2"/>
                        <a:pt x="1393" y="0"/>
                        <a:pt x="1390" y="0"/>
                      </a:cubicBezTo>
                      <a:cubicBezTo>
                        <a:pt x="1387" y="0"/>
                        <a:pt x="1383" y="2"/>
                        <a:pt x="1375" y="4"/>
                      </a:cubicBezTo>
                      <a:cubicBezTo>
                        <a:pt x="1367" y="6"/>
                        <a:pt x="1366" y="13"/>
                        <a:pt x="1362" y="15"/>
                      </a:cubicBezTo>
                      <a:cubicBezTo>
                        <a:pt x="1358" y="18"/>
                        <a:pt x="1351" y="27"/>
                        <a:pt x="1354" y="27"/>
                      </a:cubicBezTo>
                      <a:cubicBezTo>
                        <a:pt x="1357" y="28"/>
                        <a:pt x="1356" y="31"/>
                        <a:pt x="1356" y="33"/>
                      </a:cubicBezTo>
                      <a:cubicBezTo>
                        <a:pt x="1357" y="36"/>
                        <a:pt x="1354" y="37"/>
                        <a:pt x="1350" y="36"/>
                      </a:cubicBezTo>
                      <a:cubicBezTo>
                        <a:pt x="1346" y="35"/>
                        <a:pt x="1332" y="35"/>
                        <a:pt x="1332" y="39"/>
                      </a:cubicBezTo>
                      <a:cubicBezTo>
                        <a:pt x="1332" y="42"/>
                        <a:pt x="1340" y="44"/>
                        <a:pt x="1340" y="46"/>
                      </a:cubicBezTo>
                      <a:cubicBezTo>
                        <a:pt x="1339" y="47"/>
                        <a:pt x="1334" y="45"/>
                        <a:pt x="1331" y="44"/>
                      </a:cubicBezTo>
                      <a:cubicBezTo>
                        <a:pt x="1328" y="42"/>
                        <a:pt x="1322" y="43"/>
                        <a:pt x="1321" y="46"/>
                      </a:cubicBezTo>
                      <a:cubicBezTo>
                        <a:pt x="1320" y="50"/>
                        <a:pt x="1315" y="49"/>
                        <a:pt x="1313" y="48"/>
                      </a:cubicBezTo>
                      <a:cubicBezTo>
                        <a:pt x="1312" y="47"/>
                        <a:pt x="1308" y="50"/>
                        <a:pt x="1306" y="49"/>
                      </a:cubicBezTo>
                      <a:cubicBezTo>
                        <a:pt x="1303" y="48"/>
                        <a:pt x="1311" y="43"/>
                        <a:pt x="1309" y="41"/>
                      </a:cubicBezTo>
                      <a:cubicBezTo>
                        <a:pt x="1307" y="39"/>
                        <a:pt x="1299" y="41"/>
                        <a:pt x="1298" y="44"/>
                      </a:cubicBezTo>
                      <a:cubicBezTo>
                        <a:pt x="1297" y="48"/>
                        <a:pt x="1292" y="42"/>
                        <a:pt x="1290" y="43"/>
                      </a:cubicBezTo>
                      <a:cubicBezTo>
                        <a:pt x="1289" y="44"/>
                        <a:pt x="1287" y="46"/>
                        <a:pt x="1283" y="47"/>
                      </a:cubicBezTo>
                      <a:cubicBezTo>
                        <a:pt x="1279" y="49"/>
                        <a:pt x="1273" y="45"/>
                        <a:pt x="1272" y="49"/>
                      </a:cubicBezTo>
                      <a:cubicBezTo>
                        <a:pt x="1270" y="52"/>
                        <a:pt x="1279" y="53"/>
                        <a:pt x="1279" y="54"/>
                      </a:cubicBezTo>
                      <a:cubicBezTo>
                        <a:pt x="1279" y="56"/>
                        <a:pt x="1260" y="56"/>
                        <a:pt x="1260" y="58"/>
                      </a:cubicBezTo>
                      <a:cubicBezTo>
                        <a:pt x="1259" y="60"/>
                        <a:pt x="1253" y="60"/>
                        <a:pt x="1245" y="60"/>
                      </a:cubicBezTo>
                      <a:cubicBezTo>
                        <a:pt x="1237" y="61"/>
                        <a:pt x="1241" y="65"/>
                        <a:pt x="1234" y="66"/>
                      </a:cubicBezTo>
                      <a:cubicBezTo>
                        <a:pt x="1228" y="68"/>
                        <a:pt x="1226" y="68"/>
                        <a:pt x="1223" y="72"/>
                      </a:cubicBezTo>
                      <a:cubicBezTo>
                        <a:pt x="1221" y="75"/>
                        <a:pt x="1217" y="76"/>
                        <a:pt x="1215" y="73"/>
                      </a:cubicBezTo>
                      <a:cubicBezTo>
                        <a:pt x="1213" y="70"/>
                        <a:pt x="1207" y="75"/>
                        <a:pt x="1210" y="75"/>
                      </a:cubicBezTo>
                      <a:cubicBezTo>
                        <a:pt x="1213" y="75"/>
                        <a:pt x="1210" y="79"/>
                        <a:pt x="1208" y="78"/>
                      </a:cubicBezTo>
                      <a:cubicBezTo>
                        <a:pt x="1206" y="78"/>
                        <a:pt x="1201" y="82"/>
                        <a:pt x="1204" y="82"/>
                      </a:cubicBezTo>
                      <a:cubicBezTo>
                        <a:pt x="1207" y="81"/>
                        <a:pt x="1209" y="84"/>
                        <a:pt x="1207" y="87"/>
                      </a:cubicBezTo>
                      <a:cubicBezTo>
                        <a:pt x="1206" y="89"/>
                        <a:pt x="1199" y="84"/>
                        <a:pt x="1197" y="86"/>
                      </a:cubicBezTo>
                      <a:cubicBezTo>
                        <a:pt x="1195" y="88"/>
                        <a:pt x="1200" y="91"/>
                        <a:pt x="1203" y="90"/>
                      </a:cubicBezTo>
                      <a:cubicBezTo>
                        <a:pt x="1207" y="90"/>
                        <a:pt x="1208" y="92"/>
                        <a:pt x="1209" y="95"/>
                      </a:cubicBezTo>
                      <a:cubicBezTo>
                        <a:pt x="1209" y="98"/>
                        <a:pt x="1201" y="93"/>
                        <a:pt x="1200" y="96"/>
                      </a:cubicBezTo>
                      <a:cubicBezTo>
                        <a:pt x="1198" y="98"/>
                        <a:pt x="1201" y="99"/>
                        <a:pt x="1204" y="99"/>
                      </a:cubicBezTo>
                      <a:cubicBezTo>
                        <a:pt x="1208" y="100"/>
                        <a:pt x="1205" y="101"/>
                        <a:pt x="1208" y="104"/>
                      </a:cubicBezTo>
                      <a:cubicBezTo>
                        <a:pt x="1208" y="105"/>
                        <a:pt x="1208" y="105"/>
                        <a:pt x="1209" y="105"/>
                      </a:cubicBezTo>
                      <a:cubicBezTo>
                        <a:pt x="1210" y="108"/>
                        <a:pt x="1207" y="108"/>
                        <a:pt x="1207" y="111"/>
                      </a:cubicBezTo>
                      <a:cubicBezTo>
                        <a:pt x="1208" y="114"/>
                        <a:pt x="1204" y="115"/>
                        <a:pt x="1204" y="112"/>
                      </a:cubicBezTo>
                      <a:cubicBezTo>
                        <a:pt x="1204" y="110"/>
                        <a:pt x="1195" y="109"/>
                        <a:pt x="1193" y="111"/>
                      </a:cubicBezTo>
                      <a:cubicBezTo>
                        <a:pt x="1191" y="114"/>
                        <a:pt x="1190" y="116"/>
                        <a:pt x="1188" y="114"/>
                      </a:cubicBezTo>
                      <a:cubicBezTo>
                        <a:pt x="1186" y="111"/>
                        <a:pt x="1179" y="114"/>
                        <a:pt x="1171" y="115"/>
                      </a:cubicBezTo>
                      <a:cubicBezTo>
                        <a:pt x="1162" y="115"/>
                        <a:pt x="1145" y="116"/>
                        <a:pt x="1141" y="118"/>
                      </a:cubicBezTo>
                      <a:cubicBezTo>
                        <a:pt x="1136" y="120"/>
                        <a:pt x="1133" y="127"/>
                        <a:pt x="1137" y="132"/>
                      </a:cubicBezTo>
                      <a:cubicBezTo>
                        <a:pt x="1141" y="136"/>
                        <a:pt x="1137" y="138"/>
                        <a:pt x="1137" y="141"/>
                      </a:cubicBezTo>
                      <a:cubicBezTo>
                        <a:pt x="1137" y="144"/>
                        <a:pt x="1147" y="151"/>
                        <a:pt x="1153" y="151"/>
                      </a:cubicBezTo>
                      <a:cubicBezTo>
                        <a:pt x="1158" y="152"/>
                        <a:pt x="1163" y="160"/>
                        <a:pt x="1159" y="165"/>
                      </a:cubicBezTo>
                      <a:cubicBezTo>
                        <a:pt x="1156" y="170"/>
                        <a:pt x="1146" y="164"/>
                        <a:pt x="1140" y="157"/>
                      </a:cubicBezTo>
                      <a:cubicBezTo>
                        <a:pt x="1133" y="151"/>
                        <a:pt x="1118" y="149"/>
                        <a:pt x="1113" y="149"/>
                      </a:cubicBezTo>
                      <a:cubicBezTo>
                        <a:pt x="1108" y="150"/>
                        <a:pt x="1111" y="144"/>
                        <a:pt x="1105" y="144"/>
                      </a:cubicBezTo>
                      <a:cubicBezTo>
                        <a:pt x="1099" y="144"/>
                        <a:pt x="1093" y="151"/>
                        <a:pt x="1098" y="151"/>
                      </a:cubicBezTo>
                      <a:cubicBezTo>
                        <a:pt x="1102" y="151"/>
                        <a:pt x="1105" y="151"/>
                        <a:pt x="1102" y="153"/>
                      </a:cubicBezTo>
                      <a:cubicBezTo>
                        <a:pt x="1100" y="156"/>
                        <a:pt x="1103" y="155"/>
                        <a:pt x="1109" y="158"/>
                      </a:cubicBezTo>
                      <a:cubicBezTo>
                        <a:pt x="1114" y="160"/>
                        <a:pt x="1104" y="164"/>
                        <a:pt x="1099" y="160"/>
                      </a:cubicBezTo>
                      <a:cubicBezTo>
                        <a:pt x="1094" y="155"/>
                        <a:pt x="1088" y="159"/>
                        <a:pt x="1087" y="163"/>
                      </a:cubicBezTo>
                      <a:cubicBezTo>
                        <a:pt x="1085" y="166"/>
                        <a:pt x="1093" y="175"/>
                        <a:pt x="1102" y="177"/>
                      </a:cubicBezTo>
                      <a:cubicBezTo>
                        <a:pt x="1111" y="179"/>
                        <a:pt x="1108" y="182"/>
                        <a:pt x="1112" y="184"/>
                      </a:cubicBezTo>
                      <a:cubicBezTo>
                        <a:pt x="1117" y="186"/>
                        <a:pt x="1114" y="188"/>
                        <a:pt x="1111" y="188"/>
                      </a:cubicBezTo>
                      <a:cubicBezTo>
                        <a:pt x="1108" y="188"/>
                        <a:pt x="1102" y="183"/>
                        <a:pt x="1097" y="180"/>
                      </a:cubicBezTo>
                      <a:cubicBezTo>
                        <a:pt x="1093" y="177"/>
                        <a:pt x="1080" y="181"/>
                        <a:pt x="1078" y="178"/>
                      </a:cubicBezTo>
                      <a:cubicBezTo>
                        <a:pt x="1075" y="175"/>
                        <a:pt x="1079" y="171"/>
                        <a:pt x="1077" y="169"/>
                      </a:cubicBezTo>
                      <a:cubicBezTo>
                        <a:pt x="1075" y="166"/>
                        <a:pt x="1077" y="161"/>
                        <a:pt x="1080" y="155"/>
                      </a:cubicBezTo>
                      <a:cubicBezTo>
                        <a:pt x="1083" y="149"/>
                        <a:pt x="1079" y="140"/>
                        <a:pt x="1075" y="138"/>
                      </a:cubicBezTo>
                      <a:cubicBezTo>
                        <a:pt x="1070" y="136"/>
                        <a:pt x="1071" y="142"/>
                        <a:pt x="1072" y="143"/>
                      </a:cubicBezTo>
                      <a:cubicBezTo>
                        <a:pt x="1073" y="145"/>
                        <a:pt x="1072" y="153"/>
                        <a:pt x="1069" y="158"/>
                      </a:cubicBezTo>
                      <a:cubicBezTo>
                        <a:pt x="1065" y="163"/>
                        <a:pt x="1055" y="163"/>
                        <a:pt x="1055" y="167"/>
                      </a:cubicBezTo>
                      <a:cubicBezTo>
                        <a:pt x="1055" y="170"/>
                        <a:pt x="1048" y="173"/>
                        <a:pt x="1050" y="175"/>
                      </a:cubicBezTo>
                      <a:cubicBezTo>
                        <a:pt x="1053" y="178"/>
                        <a:pt x="1062" y="190"/>
                        <a:pt x="1063" y="194"/>
                      </a:cubicBezTo>
                      <a:cubicBezTo>
                        <a:pt x="1065" y="198"/>
                        <a:pt x="1055" y="210"/>
                        <a:pt x="1057" y="218"/>
                      </a:cubicBezTo>
                      <a:cubicBezTo>
                        <a:pt x="1058" y="225"/>
                        <a:pt x="1055" y="228"/>
                        <a:pt x="1057" y="232"/>
                      </a:cubicBezTo>
                      <a:cubicBezTo>
                        <a:pt x="1059" y="235"/>
                        <a:pt x="1063" y="232"/>
                        <a:pt x="1066" y="233"/>
                      </a:cubicBezTo>
                      <a:cubicBezTo>
                        <a:pt x="1069" y="235"/>
                        <a:pt x="1073" y="231"/>
                        <a:pt x="1080" y="230"/>
                      </a:cubicBezTo>
                      <a:cubicBezTo>
                        <a:pt x="1086" y="228"/>
                        <a:pt x="1098" y="236"/>
                        <a:pt x="1102" y="239"/>
                      </a:cubicBezTo>
                      <a:cubicBezTo>
                        <a:pt x="1106" y="241"/>
                        <a:pt x="1104" y="245"/>
                        <a:pt x="1106" y="250"/>
                      </a:cubicBezTo>
                      <a:cubicBezTo>
                        <a:pt x="1108" y="254"/>
                        <a:pt x="1101" y="254"/>
                        <a:pt x="1101" y="260"/>
                      </a:cubicBezTo>
                      <a:cubicBezTo>
                        <a:pt x="1101" y="266"/>
                        <a:pt x="1114" y="269"/>
                        <a:pt x="1114" y="270"/>
                      </a:cubicBezTo>
                      <a:cubicBezTo>
                        <a:pt x="1115" y="272"/>
                        <a:pt x="1105" y="271"/>
                        <a:pt x="1101" y="269"/>
                      </a:cubicBezTo>
                      <a:cubicBezTo>
                        <a:pt x="1097" y="268"/>
                        <a:pt x="1097" y="262"/>
                        <a:pt x="1096" y="260"/>
                      </a:cubicBezTo>
                      <a:cubicBezTo>
                        <a:pt x="1095" y="259"/>
                        <a:pt x="1098" y="254"/>
                        <a:pt x="1099" y="250"/>
                      </a:cubicBezTo>
                      <a:cubicBezTo>
                        <a:pt x="1099" y="246"/>
                        <a:pt x="1094" y="244"/>
                        <a:pt x="1093" y="242"/>
                      </a:cubicBezTo>
                      <a:cubicBezTo>
                        <a:pt x="1091" y="239"/>
                        <a:pt x="1089" y="235"/>
                        <a:pt x="1086" y="236"/>
                      </a:cubicBezTo>
                      <a:cubicBezTo>
                        <a:pt x="1082" y="237"/>
                        <a:pt x="1071" y="238"/>
                        <a:pt x="1068" y="242"/>
                      </a:cubicBezTo>
                      <a:cubicBezTo>
                        <a:pt x="1064" y="245"/>
                        <a:pt x="1068" y="256"/>
                        <a:pt x="1070" y="261"/>
                      </a:cubicBezTo>
                      <a:cubicBezTo>
                        <a:pt x="1072" y="266"/>
                        <a:pt x="1060" y="273"/>
                        <a:pt x="1061" y="277"/>
                      </a:cubicBezTo>
                      <a:cubicBezTo>
                        <a:pt x="1061" y="281"/>
                        <a:pt x="1057" y="283"/>
                        <a:pt x="1052" y="286"/>
                      </a:cubicBezTo>
                      <a:cubicBezTo>
                        <a:pt x="1047" y="290"/>
                        <a:pt x="1041" y="292"/>
                        <a:pt x="1041" y="297"/>
                      </a:cubicBezTo>
                      <a:cubicBezTo>
                        <a:pt x="1041" y="303"/>
                        <a:pt x="1034" y="300"/>
                        <a:pt x="1031" y="297"/>
                      </a:cubicBezTo>
                      <a:cubicBezTo>
                        <a:pt x="1027" y="295"/>
                        <a:pt x="1023" y="299"/>
                        <a:pt x="1018" y="299"/>
                      </a:cubicBezTo>
                      <a:cubicBezTo>
                        <a:pt x="1012" y="298"/>
                        <a:pt x="1012" y="293"/>
                        <a:pt x="1008" y="295"/>
                      </a:cubicBezTo>
                      <a:cubicBezTo>
                        <a:pt x="1004" y="297"/>
                        <a:pt x="1001" y="293"/>
                        <a:pt x="1003" y="289"/>
                      </a:cubicBezTo>
                      <a:cubicBezTo>
                        <a:pt x="1004" y="286"/>
                        <a:pt x="1008" y="288"/>
                        <a:pt x="1009" y="291"/>
                      </a:cubicBezTo>
                      <a:cubicBezTo>
                        <a:pt x="1009" y="294"/>
                        <a:pt x="1012" y="293"/>
                        <a:pt x="1015" y="290"/>
                      </a:cubicBezTo>
                      <a:cubicBezTo>
                        <a:pt x="1019" y="288"/>
                        <a:pt x="1017" y="293"/>
                        <a:pt x="1022" y="294"/>
                      </a:cubicBezTo>
                      <a:cubicBezTo>
                        <a:pt x="1027" y="294"/>
                        <a:pt x="1024" y="291"/>
                        <a:pt x="1028" y="291"/>
                      </a:cubicBezTo>
                      <a:cubicBezTo>
                        <a:pt x="1032" y="291"/>
                        <a:pt x="1032" y="290"/>
                        <a:pt x="1031" y="288"/>
                      </a:cubicBezTo>
                      <a:cubicBezTo>
                        <a:pt x="1030" y="285"/>
                        <a:pt x="1034" y="284"/>
                        <a:pt x="1036" y="283"/>
                      </a:cubicBezTo>
                      <a:cubicBezTo>
                        <a:pt x="1039" y="281"/>
                        <a:pt x="1037" y="277"/>
                        <a:pt x="1040" y="275"/>
                      </a:cubicBezTo>
                      <a:cubicBezTo>
                        <a:pt x="1042" y="274"/>
                        <a:pt x="1040" y="271"/>
                        <a:pt x="1043" y="271"/>
                      </a:cubicBezTo>
                      <a:cubicBezTo>
                        <a:pt x="1045" y="270"/>
                        <a:pt x="1046" y="266"/>
                        <a:pt x="1048" y="266"/>
                      </a:cubicBezTo>
                      <a:cubicBezTo>
                        <a:pt x="1051" y="266"/>
                        <a:pt x="1052" y="262"/>
                        <a:pt x="1050" y="260"/>
                      </a:cubicBezTo>
                      <a:cubicBezTo>
                        <a:pt x="1049" y="257"/>
                        <a:pt x="1051" y="251"/>
                        <a:pt x="1053" y="250"/>
                      </a:cubicBezTo>
                      <a:cubicBezTo>
                        <a:pt x="1056" y="250"/>
                        <a:pt x="1056" y="247"/>
                        <a:pt x="1054" y="245"/>
                      </a:cubicBezTo>
                      <a:cubicBezTo>
                        <a:pt x="1052" y="243"/>
                        <a:pt x="1044" y="237"/>
                        <a:pt x="1045" y="233"/>
                      </a:cubicBezTo>
                      <a:cubicBezTo>
                        <a:pt x="1045" y="229"/>
                        <a:pt x="1043" y="222"/>
                        <a:pt x="1044" y="219"/>
                      </a:cubicBezTo>
                      <a:cubicBezTo>
                        <a:pt x="1045" y="216"/>
                        <a:pt x="1045" y="210"/>
                        <a:pt x="1044" y="206"/>
                      </a:cubicBezTo>
                      <a:cubicBezTo>
                        <a:pt x="1044" y="202"/>
                        <a:pt x="1046" y="198"/>
                        <a:pt x="1047" y="192"/>
                      </a:cubicBezTo>
                      <a:cubicBezTo>
                        <a:pt x="1048" y="185"/>
                        <a:pt x="1041" y="178"/>
                        <a:pt x="1038" y="176"/>
                      </a:cubicBezTo>
                      <a:cubicBezTo>
                        <a:pt x="1034" y="174"/>
                        <a:pt x="1036" y="170"/>
                        <a:pt x="1041" y="165"/>
                      </a:cubicBezTo>
                      <a:cubicBezTo>
                        <a:pt x="1046" y="160"/>
                        <a:pt x="1047" y="145"/>
                        <a:pt x="1046" y="142"/>
                      </a:cubicBezTo>
                      <a:cubicBezTo>
                        <a:pt x="1046" y="139"/>
                        <a:pt x="1036" y="136"/>
                        <a:pt x="1032" y="136"/>
                      </a:cubicBezTo>
                      <a:cubicBezTo>
                        <a:pt x="1028" y="136"/>
                        <a:pt x="1014" y="136"/>
                        <a:pt x="1010" y="135"/>
                      </a:cubicBezTo>
                      <a:cubicBezTo>
                        <a:pt x="1006" y="134"/>
                        <a:pt x="1005" y="139"/>
                        <a:pt x="1004" y="143"/>
                      </a:cubicBezTo>
                      <a:cubicBezTo>
                        <a:pt x="1002" y="147"/>
                        <a:pt x="998" y="153"/>
                        <a:pt x="996" y="162"/>
                      </a:cubicBezTo>
                      <a:cubicBezTo>
                        <a:pt x="994" y="172"/>
                        <a:pt x="985" y="174"/>
                        <a:pt x="980" y="176"/>
                      </a:cubicBezTo>
                      <a:cubicBezTo>
                        <a:pt x="976" y="178"/>
                        <a:pt x="974" y="185"/>
                        <a:pt x="976" y="189"/>
                      </a:cubicBezTo>
                      <a:cubicBezTo>
                        <a:pt x="978" y="192"/>
                        <a:pt x="980" y="189"/>
                        <a:pt x="982" y="190"/>
                      </a:cubicBezTo>
                      <a:cubicBezTo>
                        <a:pt x="984" y="192"/>
                        <a:pt x="982" y="200"/>
                        <a:pt x="981" y="201"/>
                      </a:cubicBezTo>
                      <a:cubicBezTo>
                        <a:pt x="980" y="203"/>
                        <a:pt x="983" y="206"/>
                        <a:pt x="980" y="208"/>
                      </a:cubicBezTo>
                      <a:cubicBezTo>
                        <a:pt x="977" y="210"/>
                        <a:pt x="974" y="215"/>
                        <a:pt x="976" y="217"/>
                      </a:cubicBezTo>
                      <a:cubicBezTo>
                        <a:pt x="978" y="220"/>
                        <a:pt x="986" y="221"/>
                        <a:pt x="990" y="224"/>
                      </a:cubicBezTo>
                      <a:cubicBezTo>
                        <a:pt x="993" y="226"/>
                        <a:pt x="992" y="230"/>
                        <a:pt x="995" y="235"/>
                      </a:cubicBezTo>
                      <a:cubicBezTo>
                        <a:pt x="998" y="239"/>
                        <a:pt x="1000" y="236"/>
                        <a:pt x="1002" y="239"/>
                      </a:cubicBezTo>
                      <a:cubicBezTo>
                        <a:pt x="1003" y="242"/>
                        <a:pt x="997" y="252"/>
                        <a:pt x="995" y="253"/>
                      </a:cubicBezTo>
                      <a:cubicBezTo>
                        <a:pt x="992" y="253"/>
                        <a:pt x="983" y="242"/>
                        <a:pt x="981" y="240"/>
                      </a:cubicBezTo>
                      <a:cubicBezTo>
                        <a:pt x="978" y="237"/>
                        <a:pt x="967" y="233"/>
                        <a:pt x="962" y="230"/>
                      </a:cubicBezTo>
                      <a:cubicBezTo>
                        <a:pt x="957" y="227"/>
                        <a:pt x="952" y="227"/>
                        <a:pt x="947" y="222"/>
                      </a:cubicBezTo>
                      <a:cubicBezTo>
                        <a:pt x="941" y="218"/>
                        <a:pt x="936" y="215"/>
                        <a:pt x="925" y="216"/>
                      </a:cubicBezTo>
                      <a:cubicBezTo>
                        <a:pt x="915" y="216"/>
                        <a:pt x="908" y="213"/>
                        <a:pt x="904" y="213"/>
                      </a:cubicBezTo>
                      <a:cubicBezTo>
                        <a:pt x="901" y="214"/>
                        <a:pt x="902" y="209"/>
                        <a:pt x="896" y="206"/>
                      </a:cubicBezTo>
                      <a:cubicBezTo>
                        <a:pt x="889" y="202"/>
                        <a:pt x="885" y="198"/>
                        <a:pt x="882" y="200"/>
                      </a:cubicBezTo>
                      <a:cubicBezTo>
                        <a:pt x="878" y="202"/>
                        <a:pt x="879" y="211"/>
                        <a:pt x="885" y="212"/>
                      </a:cubicBezTo>
                      <a:cubicBezTo>
                        <a:pt x="890" y="213"/>
                        <a:pt x="888" y="216"/>
                        <a:pt x="893" y="216"/>
                      </a:cubicBezTo>
                      <a:cubicBezTo>
                        <a:pt x="899" y="215"/>
                        <a:pt x="901" y="218"/>
                        <a:pt x="901" y="222"/>
                      </a:cubicBezTo>
                      <a:cubicBezTo>
                        <a:pt x="901" y="226"/>
                        <a:pt x="904" y="231"/>
                        <a:pt x="906" y="234"/>
                      </a:cubicBezTo>
                      <a:cubicBezTo>
                        <a:pt x="909" y="236"/>
                        <a:pt x="907" y="241"/>
                        <a:pt x="903" y="241"/>
                      </a:cubicBezTo>
                      <a:cubicBezTo>
                        <a:pt x="898" y="241"/>
                        <a:pt x="893" y="242"/>
                        <a:pt x="895" y="246"/>
                      </a:cubicBezTo>
                      <a:cubicBezTo>
                        <a:pt x="897" y="250"/>
                        <a:pt x="893" y="251"/>
                        <a:pt x="889" y="249"/>
                      </a:cubicBezTo>
                      <a:cubicBezTo>
                        <a:pt x="884" y="247"/>
                        <a:pt x="887" y="243"/>
                        <a:pt x="889" y="241"/>
                      </a:cubicBezTo>
                      <a:cubicBezTo>
                        <a:pt x="891" y="238"/>
                        <a:pt x="885" y="235"/>
                        <a:pt x="882" y="234"/>
                      </a:cubicBezTo>
                      <a:cubicBezTo>
                        <a:pt x="879" y="233"/>
                        <a:pt x="867" y="243"/>
                        <a:pt x="864" y="245"/>
                      </a:cubicBezTo>
                      <a:cubicBezTo>
                        <a:pt x="861" y="246"/>
                        <a:pt x="853" y="242"/>
                        <a:pt x="844" y="245"/>
                      </a:cubicBezTo>
                      <a:cubicBezTo>
                        <a:pt x="836" y="247"/>
                        <a:pt x="837" y="255"/>
                        <a:pt x="834" y="254"/>
                      </a:cubicBezTo>
                      <a:cubicBezTo>
                        <a:pt x="831" y="253"/>
                        <a:pt x="821" y="255"/>
                        <a:pt x="818" y="253"/>
                      </a:cubicBezTo>
                      <a:cubicBezTo>
                        <a:pt x="815" y="250"/>
                        <a:pt x="817" y="249"/>
                        <a:pt x="821" y="249"/>
                      </a:cubicBezTo>
                      <a:cubicBezTo>
                        <a:pt x="825" y="249"/>
                        <a:pt x="826" y="248"/>
                        <a:pt x="824" y="245"/>
                      </a:cubicBezTo>
                      <a:cubicBezTo>
                        <a:pt x="822" y="242"/>
                        <a:pt x="826" y="238"/>
                        <a:pt x="826" y="236"/>
                      </a:cubicBezTo>
                      <a:cubicBezTo>
                        <a:pt x="826" y="234"/>
                        <a:pt x="813" y="239"/>
                        <a:pt x="811" y="241"/>
                      </a:cubicBezTo>
                      <a:cubicBezTo>
                        <a:pt x="808" y="243"/>
                        <a:pt x="811" y="247"/>
                        <a:pt x="808" y="249"/>
                      </a:cubicBezTo>
                      <a:cubicBezTo>
                        <a:pt x="806" y="250"/>
                        <a:pt x="806" y="246"/>
                        <a:pt x="803" y="245"/>
                      </a:cubicBezTo>
                      <a:cubicBezTo>
                        <a:pt x="800" y="244"/>
                        <a:pt x="780" y="250"/>
                        <a:pt x="777" y="255"/>
                      </a:cubicBezTo>
                      <a:cubicBezTo>
                        <a:pt x="773" y="260"/>
                        <a:pt x="766" y="260"/>
                        <a:pt x="766" y="263"/>
                      </a:cubicBezTo>
                      <a:cubicBezTo>
                        <a:pt x="766" y="266"/>
                        <a:pt x="757" y="266"/>
                        <a:pt x="753" y="268"/>
                      </a:cubicBezTo>
                      <a:cubicBezTo>
                        <a:pt x="749" y="270"/>
                        <a:pt x="752" y="278"/>
                        <a:pt x="750" y="282"/>
                      </a:cubicBezTo>
                      <a:cubicBezTo>
                        <a:pt x="749" y="286"/>
                        <a:pt x="735" y="285"/>
                        <a:pt x="731" y="285"/>
                      </a:cubicBezTo>
                      <a:cubicBezTo>
                        <a:pt x="726" y="285"/>
                        <a:pt x="725" y="275"/>
                        <a:pt x="722" y="275"/>
                      </a:cubicBezTo>
                      <a:cubicBezTo>
                        <a:pt x="718" y="274"/>
                        <a:pt x="720" y="268"/>
                        <a:pt x="721" y="266"/>
                      </a:cubicBezTo>
                      <a:cubicBezTo>
                        <a:pt x="722" y="263"/>
                        <a:pt x="725" y="266"/>
                        <a:pt x="729" y="262"/>
                      </a:cubicBezTo>
                      <a:cubicBezTo>
                        <a:pt x="733" y="259"/>
                        <a:pt x="738" y="264"/>
                        <a:pt x="739" y="262"/>
                      </a:cubicBezTo>
                      <a:cubicBezTo>
                        <a:pt x="741" y="259"/>
                        <a:pt x="733" y="253"/>
                        <a:pt x="732" y="248"/>
                      </a:cubicBezTo>
                      <a:cubicBezTo>
                        <a:pt x="732" y="243"/>
                        <a:pt x="723" y="242"/>
                        <a:pt x="718" y="243"/>
                      </a:cubicBezTo>
                      <a:cubicBezTo>
                        <a:pt x="713" y="245"/>
                        <a:pt x="707" y="244"/>
                        <a:pt x="703" y="242"/>
                      </a:cubicBezTo>
                      <a:cubicBezTo>
                        <a:pt x="700" y="240"/>
                        <a:pt x="700" y="245"/>
                        <a:pt x="705" y="247"/>
                      </a:cubicBezTo>
                      <a:cubicBezTo>
                        <a:pt x="711" y="249"/>
                        <a:pt x="708" y="253"/>
                        <a:pt x="709" y="257"/>
                      </a:cubicBezTo>
                      <a:cubicBezTo>
                        <a:pt x="710" y="260"/>
                        <a:pt x="707" y="267"/>
                        <a:pt x="704" y="272"/>
                      </a:cubicBezTo>
                      <a:cubicBezTo>
                        <a:pt x="701" y="277"/>
                        <a:pt x="704" y="277"/>
                        <a:pt x="708" y="277"/>
                      </a:cubicBezTo>
                      <a:cubicBezTo>
                        <a:pt x="713" y="277"/>
                        <a:pt x="712" y="284"/>
                        <a:pt x="712" y="289"/>
                      </a:cubicBezTo>
                      <a:cubicBezTo>
                        <a:pt x="712" y="294"/>
                        <a:pt x="709" y="296"/>
                        <a:pt x="709" y="300"/>
                      </a:cubicBezTo>
                      <a:cubicBezTo>
                        <a:pt x="709" y="304"/>
                        <a:pt x="705" y="298"/>
                        <a:pt x="704" y="300"/>
                      </a:cubicBezTo>
                      <a:cubicBezTo>
                        <a:pt x="703" y="301"/>
                        <a:pt x="701" y="299"/>
                        <a:pt x="700" y="295"/>
                      </a:cubicBezTo>
                      <a:cubicBezTo>
                        <a:pt x="700" y="292"/>
                        <a:pt x="693" y="294"/>
                        <a:pt x="689" y="293"/>
                      </a:cubicBezTo>
                      <a:cubicBezTo>
                        <a:pt x="685" y="292"/>
                        <a:pt x="683" y="294"/>
                        <a:pt x="682" y="297"/>
                      </a:cubicBezTo>
                      <a:cubicBezTo>
                        <a:pt x="680" y="301"/>
                        <a:pt x="674" y="302"/>
                        <a:pt x="671" y="302"/>
                      </a:cubicBezTo>
                      <a:cubicBezTo>
                        <a:pt x="668" y="303"/>
                        <a:pt x="663" y="310"/>
                        <a:pt x="660" y="312"/>
                      </a:cubicBezTo>
                      <a:cubicBezTo>
                        <a:pt x="657" y="314"/>
                        <a:pt x="657" y="319"/>
                        <a:pt x="661" y="324"/>
                      </a:cubicBezTo>
                      <a:cubicBezTo>
                        <a:pt x="665" y="329"/>
                        <a:pt x="666" y="332"/>
                        <a:pt x="666" y="335"/>
                      </a:cubicBezTo>
                      <a:cubicBezTo>
                        <a:pt x="665" y="338"/>
                        <a:pt x="654" y="337"/>
                        <a:pt x="652" y="334"/>
                      </a:cubicBezTo>
                      <a:cubicBezTo>
                        <a:pt x="650" y="331"/>
                        <a:pt x="642" y="330"/>
                        <a:pt x="640" y="331"/>
                      </a:cubicBezTo>
                      <a:cubicBezTo>
                        <a:pt x="637" y="331"/>
                        <a:pt x="630" y="321"/>
                        <a:pt x="627" y="321"/>
                      </a:cubicBezTo>
                      <a:cubicBezTo>
                        <a:pt x="623" y="321"/>
                        <a:pt x="621" y="326"/>
                        <a:pt x="620" y="329"/>
                      </a:cubicBezTo>
                      <a:cubicBezTo>
                        <a:pt x="618" y="332"/>
                        <a:pt x="621" y="332"/>
                        <a:pt x="623" y="337"/>
                      </a:cubicBezTo>
                      <a:cubicBezTo>
                        <a:pt x="625" y="341"/>
                        <a:pt x="631" y="342"/>
                        <a:pt x="634" y="342"/>
                      </a:cubicBezTo>
                      <a:cubicBezTo>
                        <a:pt x="638" y="342"/>
                        <a:pt x="636" y="348"/>
                        <a:pt x="635" y="350"/>
                      </a:cubicBezTo>
                      <a:cubicBezTo>
                        <a:pt x="634" y="353"/>
                        <a:pt x="628" y="354"/>
                        <a:pt x="627" y="352"/>
                      </a:cubicBezTo>
                      <a:cubicBezTo>
                        <a:pt x="625" y="349"/>
                        <a:pt x="618" y="352"/>
                        <a:pt x="618" y="348"/>
                      </a:cubicBezTo>
                      <a:cubicBezTo>
                        <a:pt x="617" y="345"/>
                        <a:pt x="612" y="340"/>
                        <a:pt x="607" y="341"/>
                      </a:cubicBezTo>
                      <a:cubicBezTo>
                        <a:pt x="602" y="342"/>
                        <a:pt x="601" y="338"/>
                        <a:pt x="601" y="333"/>
                      </a:cubicBezTo>
                      <a:cubicBezTo>
                        <a:pt x="601" y="328"/>
                        <a:pt x="598" y="326"/>
                        <a:pt x="598" y="323"/>
                      </a:cubicBezTo>
                      <a:cubicBezTo>
                        <a:pt x="598" y="321"/>
                        <a:pt x="596" y="317"/>
                        <a:pt x="599" y="314"/>
                      </a:cubicBezTo>
                      <a:cubicBezTo>
                        <a:pt x="601" y="312"/>
                        <a:pt x="599" y="309"/>
                        <a:pt x="599" y="305"/>
                      </a:cubicBezTo>
                      <a:cubicBezTo>
                        <a:pt x="600" y="302"/>
                        <a:pt x="595" y="298"/>
                        <a:pt x="591" y="298"/>
                      </a:cubicBezTo>
                      <a:cubicBezTo>
                        <a:pt x="586" y="298"/>
                        <a:pt x="587" y="293"/>
                        <a:pt x="584" y="292"/>
                      </a:cubicBezTo>
                      <a:cubicBezTo>
                        <a:pt x="580" y="291"/>
                        <a:pt x="573" y="283"/>
                        <a:pt x="572" y="280"/>
                      </a:cubicBezTo>
                      <a:cubicBezTo>
                        <a:pt x="572" y="277"/>
                        <a:pt x="566" y="277"/>
                        <a:pt x="568" y="276"/>
                      </a:cubicBezTo>
                      <a:cubicBezTo>
                        <a:pt x="570" y="275"/>
                        <a:pt x="574" y="276"/>
                        <a:pt x="577" y="280"/>
                      </a:cubicBezTo>
                      <a:cubicBezTo>
                        <a:pt x="581" y="284"/>
                        <a:pt x="585" y="287"/>
                        <a:pt x="594" y="288"/>
                      </a:cubicBezTo>
                      <a:cubicBezTo>
                        <a:pt x="602" y="289"/>
                        <a:pt x="605" y="294"/>
                        <a:pt x="614" y="296"/>
                      </a:cubicBezTo>
                      <a:cubicBezTo>
                        <a:pt x="623" y="297"/>
                        <a:pt x="628" y="299"/>
                        <a:pt x="641" y="301"/>
                      </a:cubicBezTo>
                      <a:cubicBezTo>
                        <a:pt x="653" y="303"/>
                        <a:pt x="671" y="288"/>
                        <a:pt x="674" y="283"/>
                      </a:cubicBezTo>
                      <a:cubicBezTo>
                        <a:pt x="678" y="279"/>
                        <a:pt x="673" y="270"/>
                        <a:pt x="673" y="267"/>
                      </a:cubicBezTo>
                      <a:cubicBezTo>
                        <a:pt x="673" y="264"/>
                        <a:pt x="667" y="263"/>
                        <a:pt x="666" y="261"/>
                      </a:cubicBezTo>
                      <a:cubicBezTo>
                        <a:pt x="666" y="258"/>
                        <a:pt x="662" y="254"/>
                        <a:pt x="657" y="254"/>
                      </a:cubicBezTo>
                      <a:cubicBezTo>
                        <a:pt x="652" y="254"/>
                        <a:pt x="651" y="247"/>
                        <a:pt x="647" y="247"/>
                      </a:cubicBezTo>
                      <a:cubicBezTo>
                        <a:pt x="643" y="248"/>
                        <a:pt x="641" y="245"/>
                        <a:pt x="630" y="237"/>
                      </a:cubicBezTo>
                      <a:cubicBezTo>
                        <a:pt x="620" y="229"/>
                        <a:pt x="606" y="223"/>
                        <a:pt x="603" y="225"/>
                      </a:cubicBezTo>
                      <a:cubicBezTo>
                        <a:pt x="601" y="226"/>
                        <a:pt x="599" y="227"/>
                        <a:pt x="597" y="224"/>
                      </a:cubicBezTo>
                      <a:cubicBezTo>
                        <a:pt x="596" y="221"/>
                        <a:pt x="592" y="221"/>
                        <a:pt x="589" y="224"/>
                      </a:cubicBezTo>
                      <a:cubicBezTo>
                        <a:pt x="586" y="226"/>
                        <a:pt x="584" y="221"/>
                        <a:pt x="578" y="223"/>
                      </a:cubicBezTo>
                      <a:cubicBezTo>
                        <a:pt x="573" y="224"/>
                        <a:pt x="571" y="220"/>
                        <a:pt x="572" y="218"/>
                      </a:cubicBezTo>
                      <a:cubicBezTo>
                        <a:pt x="573" y="216"/>
                        <a:pt x="581" y="218"/>
                        <a:pt x="581" y="215"/>
                      </a:cubicBezTo>
                      <a:cubicBezTo>
                        <a:pt x="580" y="212"/>
                        <a:pt x="577" y="215"/>
                        <a:pt x="573" y="211"/>
                      </a:cubicBezTo>
                      <a:cubicBezTo>
                        <a:pt x="568" y="208"/>
                        <a:pt x="566" y="210"/>
                        <a:pt x="565" y="213"/>
                      </a:cubicBezTo>
                      <a:cubicBezTo>
                        <a:pt x="564" y="216"/>
                        <a:pt x="560" y="215"/>
                        <a:pt x="558" y="213"/>
                      </a:cubicBezTo>
                      <a:cubicBezTo>
                        <a:pt x="557" y="212"/>
                        <a:pt x="557" y="212"/>
                        <a:pt x="557" y="212"/>
                      </a:cubicBezTo>
                      <a:cubicBezTo>
                        <a:pt x="554" y="210"/>
                        <a:pt x="549" y="210"/>
                        <a:pt x="548" y="212"/>
                      </a:cubicBezTo>
                      <a:cubicBezTo>
                        <a:pt x="548" y="216"/>
                        <a:pt x="543" y="215"/>
                        <a:pt x="543" y="212"/>
                      </a:cubicBezTo>
                      <a:cubicBezTo>
                        <a:pt x="543" y="209"/>
                        <a:pt x="536" y="206"/>
                        <a:pt x="536" y="205"/>
                      </a:cubicBezTo>
                      <a:cubicBezTo>
                        <a:pt x="535" y="203"/>
                        <a:pt x="539" y="204"/>
                        <a:pt x="541" y="206"/>
                      </a:cubicBezTo>
                      <a:cubicBezTo>
                        <a:pt x="544" y="207"/>
                        <a:pt x="546" y="206"/>
                        <a:pt x="549" y="203"/>
                      </a:cubicBezTo>
                      <a:cubicBezTo>
                        <a:pt x="552" y="199"/>
                        <a:pt x="556" y="202"/>
                        <a:pt x="557" y="199"/>
                      </a:cubicBezTo>
                      <a:cubicBezTo>
                        <a:pt x="557" y="196"/>
                        <a:pt x="552" y="194"/>
                        <a:pt x="551" y="192"/>
                      </a:cubicBezTo>
                      <a:cubicBezTo>
                        <a:pt x="550" y="190"/>
                        <a:pt x="546" y="188"/>
                        <a:pt x="542" y="189"/>
                      </a:cubicBezTo>
                      <a:cubicBezTo>
                        <a:pt x="538" y="189"/>
                        <a:pt x="538" y="187"/>
                        <a:pt x="536" y="185"/>
                      </a:cubicBezTo>
                      <a:cubicBezTo>
                        <a:pt x="534" y="183"/>
                        <a:pt x="527" y="187"/>
                        <a:pt x="527" y="192"/>
                      </a:cubicBezTo>
                      <a:cubicBezTo>
                        <a:pt x="527" y="198"/>
                        <a:pt x="523" y="197"/>
                        <a:pt x="524" y="194"/>
                      </a:cubicBezTo>
                      <a:cubicBezTo>
                        <a:pt x="526" y="191"/>
                        <a:pt x="522" y="187"/>
                        <a:pt x="526" y="186"/>
                      </a:cubicBezTo>
                      <a:cubicBezTo>
                        <a:pt x="529" y="185"/>
                        <a:pt x="527" y="179"/>
                        <a:pt x="521" y="178"/>
                      </a:cubicBezTo>
                      <a:cubicBezTo>
                        <a:pt x="515" y="177"/>
                        <a:pt x="512" y="184"/>
                        <a:pt x="514" y="186"/>
                      </a:cubicBezTo>
                      <a:cubicBezTo>
                        <a:pt x="515" y="188"/>
                        <a:pt x="509" y="197"/>
                        <a:pt x="507" y="197"/>
                      </a:cubicBezTo>
                      <a:cubicBezTo>
                        <a:pt x="504" y="197"/>
                        <a:pt x="507" y="189"/>
                        <a:pt x="507" y="185"/>
                      </a:cubicBezTo>
                      <a:cubicBezTo>
                        <a:pt x="507" y="181"/>
                        <a:pt x="504" y="183"/>
                        <a:pt x="500" y="190"/>
                      </a:cubicBezTo>
                      <a:cubicBezTo>
                        <a:pt x="495" y="196"/>
                        <a:pt x="491" y="202"/>
                        <a:pt x="489" y="203"/>
                      </a:cubicBezTo>
                      <a:cubicBezTo>
                        <a:pt x="486" y="203"/>
                        <a:pt x="486" y="197"/>
                        <a:pt x="491" y="194"/>
                      </a:cubicBezTo>
                      <a:cubicBezTo>
                        <a:pt x="495" y="191"/>
                        <a:pt x="495" y="183"/>
                        <a:pt x="498" y="183"/>
                      </a:cubicBezTo>
                      <a:cubicBezTo>
                        <a:pt x="501" y="183"/>
                        <a:pt x="501" y="179"/>
                        <a:pt x="497" y="178"/>
                      </a:cubicBezTo>
                      <a:cubicBezTo>
                        <a:pt x="492" y="177"/>
                        <a:pt x="492" y="183"/>
                        <a:pt x="490" y="184"/>
                      </a:cubicBezTo>
                      <a:cubicBezTo>
                        <a:pt x="489" y="186"/>
                        <a:pt x="482" y="181"/>
                        <a:pt x="482" y="183"/>
                      </a:cubicBezTo>
                      <a:cubicBezTo>
                        <a:pt x="482" y="185"/>
                        <a:pt x="478" y="185"/>
                        <a:pt x="480" y="188"/>
                      </a:cubicBezTo>
                      <a:cubicBezTo>
                        <a:pt x="482" y="191"/>
                        <a:pt x="479" y="194"/>
                        <a:pt x="478" y="190"/>
                      </a:cubicBezTo>
                      <a:cubicBezTo>
                        <a:pt x="476" y="187"/>
                        <a:pt x="472" y="190"/>
                        <a:pt x="470" y="194"/>
                      </a:cubicBezTo>
                      <a:cubicBezTo>
                        <a:pt x="468" y="198"/>
                        <a:pt x="465" y="198"/>
                        <a:pt x="467" y="199"/>
                      </a:cubicBezTo>
                      <a:cubicBezTo>
                        <a:pt x="469" y="200"/>
                        <a:pt x="469" y="206"/>
                        <a:pt x="466" y="207"/>
                      </a:cubicBezTo>
                      <a:cubicBezTo>
                        <a:pt x="463" y="208"/>
                        <a:pt x="464" y="197"/>
                        <a:pt x="461" y="198"/>
                      </a:cubicBezTo>
                      <a:cubicBezTo>
                        <a:pt x="459" y="199"/>
                        <a:pt x="461" y="193"/>
                        <a:pt x="464" y="193"/>
                      </a:cubicBezTo>
                      <a:cubicBezTo>
                        <a:pt x="467" y="193"/>
                        <a:pt x="470" y="187"/>
                        <a:pt x="470" y="185"/>
                      </a:cubicBezTo>
                      <a:cubicBezTo>
                        <a:pt x="469" y="183"/>
                        <a:pt x="466" y="184"/>
                        <a:pt x="466" y="187"/>
                      </a:cubicBezTo>
                      <a:cubicBezTo>
                        <a:pt x="466" y="190"/>
                        <a:pt x="461" y="189"/>
                        <a:pt x="456" y="189"/>
                      </a:cubicBezTo>
                      <a:cubicBezTo>
                        <a:pt x="452" y="189"/>
                        <a:pt x="452" y="195"/>
                        <a:pt x="457" y="198"/>
                      </a:cubicBezTo>
                      <a:cubicBezTo>
                        <a:pt x="462" y="201"/>
                        <a:pt x="456" y="203"/>
                        <a:pt x="454" y="201"/>
                      </a:cubicBezTo>
                      <a:cubicBezTo>
                        <a:pt x="451" y="199"/>
                        <a:pt x="448" y="200"/>
                        <a:pt x="445" y="201"/>
                      </a:cubicBezTo>
                      <a:cubicBezTo>
                        <a:pt x="443" y="203"/>
                        <a:pt x="451" y="206"/>
                        <a:pt x="452" y="208"/>
                      </a:cubicBezTo>
                      <a:cubicBezTo>
                        <a:pt x="452" y="210"/>
                        <a:pt x="447" y="206"/>
                        <a:pt x="446" y="207"/>
                      </a:cubicBezTo>
                      <a:cubicBezTo>
                        <a:pt x="445" y="209"/>
                        <a:pt x="440" y="206"/>
                        <a:pt x="440" y="203"/>
                      </a:cubicBezTo>
                      <a:cubicBezTo>
                        <a:pt x="440" y="199"/>
                        <a:pt x="432" y="204"/>
                        <a:pt x="436" y="206"/>
                      </a:cubicBezTo>
                      <a:cubicBezTo>
                        <a:pt x="441" y="207"/>
                        <a:pt x="439" y="210"/>
                        <a:pt x="439" y="215"/>
                      </a:cubicBezTo>
                      <a:cubicBezTo>
                        <a:pt x="439" y="219"/>
                        <a:pt x="434" y="216"/>
                        <a:pt x="435" y="212"/>
                      </a:cubicBezTo>
                      <a:cubicBezTo>
                        <a:pt x="436" y="208"/>
                        <a:pt x="432" y="209"/>
                        <a:pt x="429" y="211"/>
                      </a:cubicBezTo>
                      <a:cubicBezTo>
                        <a:pt x="425" y="213"/>
                        <a:pt x="429" y="207"/>
                        <a:pt x="428" y="203"/>
                      </a:cubicBezTo>
                      <a:cubicBezTo>
                        <a:pt x="426" y="200"/>
                        <a:pt x="423" y="203"/>
                        <a:pt x="420" y="204"/>
                      </a:cubicBezTo>
                      <a:cubicBezTo>
                        <a:pt x="416" y="205"/>
                        <a:pt x="414" y="205"/>
                        <a:pt x="416" y="208"/>
                      </a:cubicBezTo>
                      <a:cubicBezTo>
                        <a:pt x="419" y="211"/>
                        <a:pt x="418" y="215"/>
                        <a:pt x="415" y="214"/>
                      </a:cubicBezTo>
                      <a:cubicBezTo>
                        <a:pt x="413" y="213"/>
                        <a:pt x="411" y="214"/>
                        <a:pt x="412" y="217"/>
                      </a:cubicBezTo>
                      <a:cubicBezTo>
                        <a:pt x="412" y="221"/>
                        <a:pt x="408" y="221"/>
                        <a:pt x="408" y="218"/>
                      </a:cubicBezTo>
                      <a:cubicBezTo>
                        <a:pt x="407" y="215"/>
                        <a:pt x="401" y="216"/>
                        <a:pt x="400" y="219"/>
                      </a:cubicBezTo>
                      <a:cubicBezTo>
                        <a:pt x="398" y="223"/>
                        <a:pt x="393" y="225"/>
                        <a:pt x="394" y="229"/>
                      </a:cubicBezTo>
                      <a:cubicBezTo>
                        <a:pt x="394" y="232"/>
                        <a:pt x="398" y="227"/>
                        <a:pt x="401" y="228"/>
                      </a:cubicBezTo>
                      <a:cubicBezTo>
                        <a:pt x="404" y="229"/>
                        <a:pt x="401" y="231"/>
                        <a:pt x="403" y="233"/>
                      </a:cubicBezTo>
                      <a:cubicBezTo>
                        <a:pt x="404" y="235"/>
                        <a:pt x="404" y="239"/>
                        <a:pt x="402" y="237"/>
                      </a:cubicBezTo>
                      <a:cubicBezTo>
                        <a:pt x="399" y="234"/>
                        <a:pt x="396" y="233"/>
                        <a:pt x="396" y="237"/>
                      </a:cubicBezTo>
                      <a:cubicBezTo>
                        <a:pt x="395" y="242"/>
                        <a:pt x="393" y="237"/>
                        <a:pt x="390" y="234"/>
                      </a:cubicBezTo>
                      <a:cubicBezTo>
                        <a:pt x="388" y="231"/>
                        <a:pt x="386" y="240"/>
                        <a:pt x="384" y="237"/>
                      </a:cubicBezTo>
                      <a:cubicBezTo>
                        <a:pt x="382" y="235"/>
                        <a:pt x="389" y="229"/>
                        <a:pt x="387" y="226"/>
                      </a:cubicBezTo>
                      <a:cubicBezTo>
                        <a:pt x="385" y="223"/>
                        <a:pt x="384" y="228"/>
                        <a:pt x="380" y="233"/>
                      </a:cubicBezTo>
                      <a:cubicBezTo>
                        <a:pt x="376" y="237"/>
                        <a:pt x="371" y="237"/>
                        <a:pt x="373" y="239"/>
                      </a:cubicBezTo>
                      <a:cubicBezTo>
                        <a:pt x="375" y="242"/>
                        <a:pt x="369" y="243"/>
                        <a:pt x="368" y="247"/>
                      </a:cubicBezTo>
                      <a:cubicBezTo>
                        <a:pt x="367" y="251"/>
                        <a:pt x="359" y="252"/>
                        <a:pt x="354" y="256"/>
                      </a:cubicBezTo>
                      <a:cubicBezTo>
                        <a:pt x="348" y="260"/>
                        <a:pt x="355" y="260"/>
                        <a:pt x="357" y="257"/>
                      </a:cubicBezTo>
                      <a:cubicBezTo>
                        <a:pt x="360" y="253"/>
                        <a:pt x="361" y="255"/>
                        <a:pt x="366" y="251"/>
                      </a:cubicBezTo>
                      <a:cubicBezTo>
                        <a:pt x="371" y="248"/>
                        <a:pt x="376" y="245"/>
                        <a:pt x="377" y="246"/>
                      </a:cubicBezTo>
                      <a:cubicBezTo>
                        <a:pt x="379" y="248"/>
                        <a:pt x="382" y="249"/>
                        <a:pt x="384" y="245"/>
                      </a:cubicBezTo>
                      <a:cubicBezTo>
                        <a:pt x="386" y="242"/>
                        <a:pt x="389" y="242"/>
                        <a:pt x="391" y="245"/>
                      </a:cubicBezTo>
                      <a:cubicBezTo>
                        <a:pt x="394" y="247"/>
                        <a:pt x="388" y="249"/>
                        <a:pt x="390" y="252"/>
                      </a:cubicBezTo>
                      <a:cubicBezTo>
                        <a:pt x="393" y="255"/>
                        <a:pt x="387" y="257"/>
                        <a:pt x="387" y="254"/>
                      </a:cubicBezTo>
                      <a:cubicBezTo>
                        <a:pt x="387" y="251"/>
                        <a:pt x="384" y="249"/>
                        <a:pt x="382" y="252"/>
                      </a:cubicBezTo>
                      <a:cubicBezTo>
                        <a:pt x="381" y="254"/>
                        <a:pt x="379" y="257"/>
                        <a:pt x="377" y="257"/>
                      </a:cubicBezTo>
                      <a:cubicBezTo>
                        <a:pt x="375" y="258"/>
                        <a:pt x="372" y="262"/>
                        <a:pt x="372" y="267"/>
                      </a:cubicBezTo>
                      <a:cubicBezTo>
                        <a:pt x="372" y="272"/>
                        <a:pt x="368" y="267"/>
                        <a:pt x="368" y="272"/>
                      </a:cubicBezTo>
                      <a:cubicBezTo>
                        <a:pt x="368" y="276"/>
                        <a:pt x="362" y="284"/>
                        <a:pt x="357" y="289"/>
                      </a:cubicBezTo>
                      <a:cubicBezTo>
                        <a:pt x="353" y="295"/>
                        <a:pt x="357" y="296"/>
                        <a:pt x="356" y="299"/>
                      </a:cubicBezTo>
                      <a:cubicBezTo>
                        <a:pt x="354" y="303"/>
                        <a:pt x="348" y="300"/>
                        <a:pt x="347" y="301"/>
                      </a:cubicBezTo>
                      <a:cubicBezTo>
                        <a:pt x="345" y="303"/>
                        <a:pt x="348" y="311"/>
                        <a:pt x="345" y="314"/>
                      </a:cubicBezTo>
                      <a:cubicBezTo>
                        <a:pt x="342" y="317"/>
                        <a:pt x="345" y="320"/>
                        <a:pt x="345" y="323"/>
                      </a:cubicBezTo>
                      <a:cubicBezTo>
                        <a:pt x="345" y="326"/>
                        <a:pt x="338" y="321"/>
                        <a:pt x="338" y="324"/>
                      </a:cubicBezTo>
                      <a:cubicBezTo>
                        <a:pt x="337" y="328"/>
                        <a:pt x="332" y="327"/>
                        <a:pt x="330" y="328"/>
                      </a:cubicBezTo>
                      <a:cubicBezTo>
                        <a:pt x="328" y="328"/>
                        <a:pt x="333" y="333"/>
                        <a:pt x="336" y="336"/>
                      </a:cubicBezTo>
                      <a:cubicBezTo>
                        <a:pt x="339" y="339"/>
                        <a:pt x="333" y="341"/>
                        <a:pt x="333" y="338"/>
                      </a:cubicBezTo>
                      <a:cubicBezTo>
                        <a:pt x="332" y="335"/>
                        <a:pt x="328" y="340"/>
                        <a:pt x="322" y="343"/>
                      </a:cubicBezTo>
                      <a:cubicBezTo>
                        <a:pt x="317" y="346"/>
                        <a:pt x="319" y="352"/>
                        <a:pt x="315" y="352"/>
                      </a:cubicBezTo>
                      <a:cubicBezTo>
                        <a:pt x="311" y="352"/>
                        <a:pt x="312" y="360"/>
                        <a:pt x="310" y="362"/>
                      </a:cubicBezTo>
                      <a:cubicBezTo>
                        <a:pt x="307" y="365"/>
                        <a:pt x="308" y="356"/>
                        <a:pt x="303" y="356"/>
                      </a:cubicBezTo>
                      <a:cubicBezTo>
                        <a:pt x="299" y="356"/>
                        <a:pt x="299" y="360"/>
                        <a:pt x="302" y="364"/>
                      </a:cubicBezTo>
                      <a:cubicBezTo>
                        <a:pt x="304" y="368"/>
                        <a:pt x="298" y="365"/>
                        <a:pt x="296" y="369"/>
                      </a:cubicBezTo>
                      <a:cubicBezTo>
                        <a:pt x="293" y="372"/>
                        <a:pt x="286" y="371"/>
                        <a:pt x="285" y="374"/>
                      </a:cubicBezTo>
                      <a:cubicBezTo>
                        <a:pt x="283" y="377"/>
                        <a:pt x="290" y="377"/>
                        <a:pt x="291" y="379"/>
                      </a:cubicBezTo>
                      <a:cubicBezTo>
                        <a:pt x="292" y="382"/>
                        <a:pt x="285" y="380"/>
                        <a:pt x="281" y="379"/>
                      </a:cubicBezTo>
                      <a:cubicBezTo>
                        <a:pt x="277" y="378"/>
                        <a:pt x="278" y="385"/>
                        <a:pt x="275" y="384"/>
                      </a:cubicBezTo>
                      <a:cubicBezTo>
                        <a:pt x="271" y="383"/>
                        <a:pt x="267" y="388"/>
                        <a:pt x="269" y="391"/>
                      </a:cubicBezTo>
                      <a:cubicBezTo>
                        <a:pt x="272" y="394"/>
                        <a:pt x="267" y="394"/>
                        <a:pt x="265" y="392"/>
                      </a:cubicBezTo>
                      <a:cubicBezTo>
                        <a:pt x="263" y="390"/>
                        <a:pt x="261" y="395"/>
                        <a:pt x="260" y="398"/>
                      </a:cubicBezTo>
                      <a:cubicBezTo>
                        <a:pt x="259" y="402"/>
                        <a:pt x="264" y="404"/>
                        <a:pt x="264" y="405"/>
                      </a:cubicBezTo>
                      <a:cubicBezTo>
                        <a:pt x="264" y="407"/>
                        <a:pt x="260" y="409"/>
                        <a:pt x="263" y="410"/>
                      </a:cubicBezTo>
                      <a:cubicBezTo>
                        <a:pt x="266" y="411"/>
                        <a:pt x="264" y="414"/>
                        <a:pt x="262" y="415"/>
                      </a:cubicBezTo>
                      <a:cubicBezTo>
                        <a:pt x="260" y="416"/>
                        <a:pt x="260" y="419"/>
                        <a:pt x="262" y="422"/>
                      </a:cubicBezTo>
                      <a:cubicBezTo>
                        <a:pt x="264" y="425"/>
                        <a:pt x="258" y="426"/>
                        <a:pt x="261" y="430"/>
                      </a:cubicBezTo>
                      <a:cubicBezTo>
                        <a:pt x="263" y="435"/>
                        <a:pt x="266" y="429"/>
                        <a:pt x="267" y="433"/>
                      </a:cubicBezTo>
                      <a:cubicBezTo>
                        <a:pt x="268" y="436"/>
                        <a:pt x="271" y="433"/>
                        <a:pt x="275" y="429"/>
                      </a:cubicBezTo>
                      <a:cubicBezTo>
                        <a:pt x="279" y="425"/>
                        <a:pt x="280" y="433"/>
                        <a:pt x="277" y="433"/>
                      </a:cubicBezTo>
                      <a:cubicBezTo>
                        <a:pt x="274" y="433"/>
                        <a:pt x="270" y="435"/>
                        <a:pt x="271" y="439"/>
                      </a:cubicBezTo>
                      <a:cubicBezTo>
                        <a:pt x="272" y="443"/>
                        <a:pt x="266" y="442"/>
                        <a:pt x="266" y="438"/>
                      </a:cubicBezTo>
                      <a:cubicBezTo>
                        <a:pt x="267" y="433"/>
                        <a:pt x="260" y="438"/>
                        <a:pt x="262" y="442"/>
                      </a:cubicBezTo>
                      <a:cubicBezTo>
                        <a:pt x="265" y="445"/>
                        <a:pt x="262" y="447"/>
                        <a:pt x="262" y="450"/>
                      </a:cubicBezTo>
                      <a:cubicBezTo>
                        <a:pt x="262" y="453"/>
                        <a:pt x="266" y="452"/>
                        <a:pt x="268" y="449"/>
                      </a:cubicBezTo>
                      <a:cubicBezTo>
                        <a:pt x="270" y="445"/>
                        <a:pt x="273" y="446"/>
                        <a:pt x="274" y="450"/>
                      </a:cubicBezTo>
                      <a:cubicBezTo>
                        <a:pt x="275" y="453"/>
                        <a:pt x="271" y="450"/>
                        <a:pt x="271" y="455"/>
                      </a:cubicBezTo>
                      <a:cubicBezTo>
                        <a:pt x="271" y="460"/>
                        <a:pt x="269" y="456"/>
                        <a:pt x="267" y="459"/>
                      </a:cubicBezTo>
                      <a:cubicBezTo>
                        <a:pt x="264" y="463"/>
                        <a:pt x="275" y="470"/>
                        <a:pt x="279" y="471"/>
                      </a:cubicBezTo>
                      <a:cubicBezTo>
                        <a:pt x="282" y="472"/>
                        <a:pt x="285" y="476"/>
                        <a:pt x="292" y="475"/>
                      </a:cubicBezTo>
                      <a:cubicBezTo>
                        <a:pt x="299" y="474"/>
                        <a:pt x="312" y="459"/>
                        <a:pt x="314" y="456"/>
                      </a:cubicBezTo>
                      <a:cubicBezTo>
                        <a:pt x="315" y="454"/>
                        <a:pt x="319" y="457"/>
                        <a:pt x="322" y="454"/>
                      </a:cubicBezTo>
                      <a:cubicBezTo>
                        <a:pt x="324" y="452"/>
                        <a:pt x="323" y="445"/>
                        <a:pt x="325" y="444"/>
                      </a:cubicBezTo>
                      <a:cubicBezTo>
                        <a:pt x="327" y="443"/>
                        <a:pt x="328" y="451"/>
                        <a:pt x="329" y="452"/>
                      </a:cubicBezTo>
                      <a:cubicBezTo>
                        <a:pt x="331" y="452"/>
                        <a:pt x="332" y="454"/>
                        <a:pt x="332" y="458"/>
                      </a:cubicBezTo>
                      <a:cubicBezTo>
                        <a:pt x="332" y="458"/>
                        <a:pt x="332" y="459"/>
                        <a:pt x="332" y="459"/>
                      </a:cubicBezTo>
                      <a:cubicBezTo>
                        <a:pt x="332" y="464"/>
                        <a:pt x="333" y="470"/>
                        <a:pt x="337" y="473"/>
                      </a:cubicBezTo>
                      <a:cubicBezTo>
                        <a:pt x="341" y="477"/>
                        <a:pt x="338" y="482"/>
                        <a:pt x="341" y="488"/>
                      </a:cubicBezTo>
                      <a:cubicBezTo>
                        <a:pt x="344" y="493"/>
                        <a:pt x="343" y="496"/>
                        <a:pt x="347" y="500"/>
                      </a:cubicBezTo>
                      <a:cubicBezTo>
                        <a:pt x="351" y="504"/>
                        <a:pt x="351" y="506"/>
                        <a:pt x="349" y="510"/>
                      </a:cubicBezTo>
                      <a:cubicBezTo>
                        <a:pt x="348" y="515"/>
                        <a:pt x="353" y="514"/>
                        <a:pt x="353" y="517"/>
                      </a:cubicBezTo>
                      <a:cubicBezTo>
                        <a:pt x="353" y="520"/>
                        <a:pt x="352" y="526"/>
                        <a:pt x="353" y="528"/>
                      </a:cubicBezTo>
                      <a:cubicBezTo>
                        <a:pt x="354" y="531"/>
                        <a:pt x="356" y="528"/>
                        <a:pt x="362" y="528"/>
                      </a:cubicBezTo>
                      <a:cubicBezTo>
                        <a:pt x="367" y="528"/>
                        <a:pt x="366" y="524"/>
                        <a:pt x="366" y="520"/>
                      </a:cubicBezTo>
                      <a:cubicBezTo>
                        <a:pt x="366" y="516"/>
                        <a:pt x="369" y="518"/>
                        <a:pt x="370" y="516"/>
                      </a:cubicBezTo>
                      <a:cubicBezTo>
                        <a:pt x="370" y="513"/>
                        <a:pt x="375" y="513"/>
                        <a:pt x="379" y="515"/>
                      </a:cubicBezTo>
                      <a:cubicBezTo>
                        <a:pt x="383" y="517"/>
                        <a:pt x="385" y="513"/>
                        <a:pt x="386" y="508"/>
                      </a:cubicBezTo>
                      <a:cubicBezTo>
                        <a:pt x="387" y="503"/>
                        <a:pt x="389" y="509"/>
                        <a:pt x="390" y="510"/>
                      </a:cubicBezTo>
                      <a:cubicBezTo>
                        <a:pt x="391" y="511"/>
                        <a:pt x="395" y="503"/>
                        <a:pt x="397" y="497"/>
                      </a:cubicBezTo>
                      <a:cubicBezTo>
                        <a:pt x="398" y="492"/>
                        <a:pt x="396" y="493"/>
                        <a:pt x="393" y="498"/>
                      </a:cubicBezTo>
                      <a:cubicBezTo>
                        <a:pt x="389" y="503"/>
                        <a:pt x="391" y="493"/>
                        <a:pt x="392" y="488"/>
                      </a:cubicBezTo>
                      <a:cubicBezTo>
                        <a:pt x="394" y="484"/>
                        <a:pt x="394" y="472"/>
                        <a:pt x="394" y="469"/>
                      </a:cubicBezTo>
                      <a:cubicBezTo>
                        <a:pt x="395" y="466"/>
                        <a:pt x="396" y="462"/>
                        <a:pt x="401" y="460"/>
                      </a:cubicBezTo>
                      <a:cubicBezTo>
                        <a:pt x="406" y="459"/>
                        <a:pt x="412" y="452"/>
                        <a:pt x="411" y="449"/>
                      </a:cubicBezTo>
                      <a:cubicBezTo>
                        <a:pt x="410" y="446"/>
                        <a:pt x="418" y="440"/>
                        <a:pt x="418" y="437"/>
                      </a:cubicBezTo>
                      <a:cubicBezTo>
                        <a:pt x="418" y="434"/>
                        <a:pt x="410" y="425"/>
                        <a:pt x="407" y="423"/>
                      </a:cubicBezTo>
                      <a:cubicBezTo>
                        <a:pt x="404" y="421"/>
                        <a:pt x="398" y="422"/>
                        <a:pt x="399" y="420"/>
                      </a:cubicBezTo>
                      <a:cubicBezTo>
                        <a:pt x="399" y="418"/>
                        <a:pt x="398" y="409"/>
                        <a:pt x="397" y="405"/>
                      </a:cubicBezTo>
                      <a:cubicBezTo>
                        <a:pt x="397" y="400"/>
                        <a:pt x="402" y="395"/>
                        <a:pt x="402" y="391"/>
                      </a:cubicBezTo>
                      <a:cubicBezTo>
                        <a:pt x="402" y="387"/>
                        <a:pt x="402" y="382"/>
                        <a:pt x="405" y="380"/>
                      </a:cubicBezTo>
                      <a:cubicBezTo>
                        <a:pt x="408" y="379"/>
                        <a:pt x="406" y="375"/>
                        <a:pt x="410" y="374"/>
                      </a:cubicBezTo>
                      <a:cubicBezTo>
                        <a:pt x="415" y="373"/>
                        <a:pt x="414" y="365"/>
                        <a:pt x="418" y="363"/>
                      </a:cubicBezTo>
                      <a:cubicBezTo>
                        <a:pt x="423" y="361"/>
                        <a:pt x="423" y="359"/>
                        <a:pt x="429" y="356"/>
                      </a:cubicBezTo>
                      <a:cubicBezTo>
                        <a:pt x="435" y="352"/>
                        <a:pt x="445" y="344"/>
                        <a:pt x="447" y="340"/>
                      </a:cubicBezTo>
                      <a:cubicBezTo>
                        <a:pt x="449" y="335"/>
                        <a:pt x="441" y="331"/>
                        <a:pt x="446" y="326"/>
                      </a:cubicBezTo>
                      <a:cubicBezTo>
                        <a:pt x="451" y="322"/>
                        <a:pt x="447" y="317"/>
                        <a:pt x="450" y="315"/>
                      </a:cubicBezTo>
                      <a:cubicBezTo>
                        <a:pt x="454" y="313"/>
                        <a:pt x="455" y="311"/>
                        <a:pt x="458" y="308"/>
                      </a:cubicBezTo>
                      <a:cubicBezTo>
                        <a:pt x="460" y="305"/>
                        <a:pt x="464" y="308"/>
                        <a:pt x="470" y="306"/>
                      </a:cubicBezTo>
                      <a:cubicBezTo>
                        <a:pt x="472" y="306"/>
                        <a:pt x="474" y="306"/>
                        <a:pt x="476" y="307"/>
                      </a:cubicBezTo>
                      <a:cubicBezTo>
                        <a:pt x="480" y="308"/>
                        <a:pt x="483" y="310"/>
                        <a:pt x="485" y="311"/>
                      </a:cubicBezTo>
                      <a:cubicBezTo>
                        <a:pt x="490" y="314"/>
                        <a:pt x="489" y="318"/>
                        <a:pt x="490" y="322"/>
                      </a:cubicBezTo>
                      <a:cubicBezTo>
                        <a:pt x="490" y="326"/>
                        <a:pt x="490" y="329"/>
                        <a:pt x="488" y="327"/>
                      </a:cubicBezTo>
                      <a:cubicBezTo>
                        <a:pt x="485" y="325"/>
                        <a:pt x="483" y="327"/>
                        <a:pt x="481" y="333"/>
                      </a:cubicBezTo>
                      <a:cubicBezTo>
                        <a:pt x="480" y="339"/>
                        <a:pt x="473" y="347"/>
                        <a:pt x="469" y="347"/>
                      </a:cubicBezTo>
                      <a:cubicBezTo>
                        <a:pt x="465" y="347"/>
                        <a:pt x="466" y="352"/>
                        <a:pt x="463" y="353"/>
                      </a:cubicBezTo>
                      <a:cubicBezTo>
                        <a:pt x="459" y="354"/>
                        <a:pt x="456" y="357"/>
                        <a:pt x="456" y="361"/>
                      </a:cubicBezTo>
                      <a:cubicBezTo>
                        <a:pt x="457" y="365"/>
                        <a:pt x="452" y="366"/>
                        <a:pt x="448" y="366"/>
                      </a:cubicBezTo>
                      <a:cubicBezTo>
                        <a:pt x="445" y="366"/>
                        <a:pt x="446" y="373"/>
                        <a:pt x="443" y="374"/>
                      </a:cubicBezTo>
                      <a:cubicBezTo>
                        <a:pt x="441" y="376"/>
                        <a:pt x="441" y="379"/>
                        <a:pt x="444" y="382"/>
                      </a:cubicBezTo>
                      <a:cubicBezTo>
                        <a:pt x="446" y="386"/>
                        <a:pt x="444" y="389"/>
                        <a:pt x="445" y="392"/>
                      </a:cubicBezTo>
                      <a:cubicBezTo>
                        <a:pt x="446" y="395"/>
                        <a:pt x="449" y="401"/>
                        <a:pt x="447" y="408"/>
                      </a:cubicBezTo>
                      <a:cubicBezTo>
                        <a:pt x="444" y="414"/>
                        <a:pt x="442" y="423"/>
                        <a:pt x="444" y="422"/>
                      </a:cubicBezTo>
                      <a:cubicBezTo>
                        <a:pt x="446" y="421"/>
                        <a:pt x="451" y="428"/>
                        <a:pt x="455" y="427"/>
                      </a:cubicBezTo>
                      <a:cubicBezTo>
                        <a:pt x="458" y="427"/>
                        <a:pt x="458" y="433"/>
                        <a:pt x="462" y="432"/>
                      </a:cubicBezTo>
                      <a:cubicBezTo>
                        <a:pt x="465" y="430"/>
                        <a:pt x="465" y="435"/>
                        <a:pt x="474" y="435"/>
                      </a:cubicBezTo>
                      <a:cubicBezTo>
                        <a:pt x="484" y="434"/>
                        <a:pt x="503" y="425"/>
                        <a:pt x="510" y="425"/>
                      </a:cubicBezTo>
                      <a:cubicBezTo>
                        <a:pt x="514" y="425"/>
                        <a:pt x="518" y="424"/>
                        <a:pt x="520" y="424"/>
                      </a:cubicBezTo>
                      <a:cubicBezTo>
                        <a:pt x="522" y="422"/>
                        <a:pt x="523" y="419"/>
                        <a:pt x="524" y="417"/>
                      </a:cubicBezTo>
                      <a:cubicBezTo>
                        <a:pt x="523" y="419"/>
                        <a:pt x="522" y="422"/>
                        <a:pt x="520" y="424"/>
                      </a:cubicBezTo>
                      <a:cubicBezTo>
                        <a:pt x="523" y="423"/>
                        <a:pt x="524" y="422"/>
                        <a:pt x="525" y="422"/>
                      </a:cubicBezTo>
                      <a:cubicBezTo>
                        <a:pt x="528" y="420"/>
                        <a:pt x="530" y="428"/>
                        <a:pt x="533" y="431"/>
                      </a:cubicBezTo>
                      <a:cubicBezTo>
                        <a:pt x="535" y="433"/>
                        <a:pt x="541" y="431"/>
                        <a:pt x="543" y="433"/>
                      </a:cubicBezTo>
                      <a:cubicBezTo>
                        <a:pt x="545" y="436"/>
                        <a:pt x="541" y="436"/>
                        <a:pt x="537" y="435"/>
                      </a:cubicBezTo>
                      <a:cubicBezTo>
                        <a:pt x="533" y="434"/>
                        <a:pt x="532" y="437"/>
                        <a:pt x="526" y="440"/>
                      </a:cubicBezTo>
                      <a:cubicBezTo>
                        <a:pt x="522" y="441"/>
                        <a:pt x="522" y="443"/>
                        <a:pt x="520" y="445"/>
                      </a:cubicBezTo>
                      <a:cubicBezTo>
                        <a:pt x="520" y="445"/>
                        <a:pt x="519" y="446"/>
                        <a:pt x="518" y="446"/>
                      </a:cubicBezTo>
                      <a:cubicBezTo>
                        <a:pt x="513" y="448"/>
                        <a:pt x="502" y="442"/>
                        <a:pt x="496" y="444"/>
                      </a:cubicBezTo>
                      <a:cubicBezTo>
                        <a:pt x="490" y="445"/>
                        <a:pt x="477" y="445"/>
                        <a:pt x="475" y="449"/>
                      </a:cubicBezTo>
                      <a:cubicBezTo>
                        <a:pt x="472" y="452"/>
                        <a:pt x="464" y="454"/>
                        <a:pt x="468" y="457"/>
                      </a:cubicBezTo>
                      <a:cubicBezTo>
                        <a:pt x="471" y="460"/>
                        <a:pt x="468" y="462"/>
                        <a:pt x="470" y="466"/>
                      </a:cubicBezTo>
                      <a:cubicBezTo>
                        <a:pt x="472" y="470"/>
                        <a:pt x="474" y="471"/>
                        <a:pt x="477" y="470"/>
                      </a:cubicBezTo>
                      <a:cubicBezTo>
                        <a:pt x="480" y="470"/>
                        <a:pt x="483" y="472"/>
                        <a:pt x="479" y="476"/>
                      </a:cubicBezTo>
                      <a:cubicBezTo>
                        <a:pt x="479" y="476"/>
                        <a:pt x="479" y="476"/>
                        <a:pt x="479" y="476"/>
                      </a:cubicBezTo>
                      <a:cubicBezTo>
                        <a:pt x="476" y="480"/>
                        <a:pt x="478" y="483"/>
                        <a:pt x="478" y="490"/>
                      </a:cubicBezTo>
                      <a:cubicBezTo>
                        <a:pt x="478" y="496"/>
                        <a:pt x="472" y="495"/>
                        <a:pt x="469" y="495"/>
                      </a:cubicBezTo>
                      <a:cubicBezTo>
                        <a:pt x="465" y="495"/>
                        <a:pt x="460" y="483"/>
                        <a:pt x="458" y="481"/>
                      </a:cubicBezTo>
                      <a:cubicBezTo>
                        <a:pt x="457" y="478"/>
                        <a:pt x="451" y="484"/>
                        <a:pt x="447" y="487"/>
                      </a:cubicBezTo>
                      <a:cubicBezTo>
                        <a:pt x="443" y="490"/>
                        <a:pt x="445" y="495"/>
                        <a:pt x="443" y="498"/>
                      </a:cubicBezTo>
                      <a:cubicBezTo>
                        <a:pt x="440" y="501"/>
                        <a:pt x="438" y="505"/>
                        <a:pt x="441" y="511"/>
                      </a:cubicBezTo>
                      <a:cubicBezTo>
                        <a:pt x="441" y="511"/>
                        <a:pt x="441" y="512"/>
                        <a:pt x="441" y="512"/>
                      </a:cubicBezTo>
                      <a:cubicBezTo>
                        <a:pt x="444" y="518"/>
                        <a:pt x="443" y="523"/>
                        <a:pt x="440" y="527"/>
                      </a:cubicBezTo>
                      <a:cubicBezTo>
                        <a:pt x="438" y="529"/>
                        <a:pt x="439" y="530"/>
                        <a:pt x="441" y="531"/>
                      </a:cubicBezTo>
                      <a:cubicBezTo>
                        <a:pt x="441" y="531"/>
                        <a:pt x="442" y="532"/>
                        <a:pt x="442" y="533"/>
                      </a:cubicBezTo>
                      <a:cubicBezTo>
                        <a:pt x="444" y="536"/>
                        <a:pt x="436" y="536"/>
                        <a:pt x="439" y="540"/>
                      </a:cubicBezTo>
                      <a:cubicBezTo>
                        <a:pt x="441" y="544"/>
                        <a:pt x="433" y="544"/>
                        <a:pt x="433" y="540"/>
                      </a:cubicBezTo>
                      <a:cubicBezTo>
                        <a:pt x="433" y="536"/>
                        <a:pt x="425" y="538"/>
                        <a:pt x="425" y="541"/>
                      </a:cubicBezTo>
                      <a:cubicBezTo>
                        <a:pt x="425" y="542"/>
                        <a:pt x="425" y="543"/>
                        <a:pt x="425" y="544"/>
                      </a:cubicBezTo>
                      <a:cubicBezTo>
                        <a:pt x="424" y="546"/>
                        <a:pt x="422" y="548"/>
                        <a:pt x="418" y="548"/>
                      </a:cubicBezTo>
                      <a:cubicBezTo>
                        <a:pt x="413" y="548"/>
                        <a:pt x="413" y="542"/>
                        <a:pt x="413" y="540"/>
                      </a:cubicBezTo>
                      <a:cubicBezTo>
                        <a:pt x="413" y="537"/>
                        <a:pt x="393" y="542"/>
                        <a:pt x="388" y="548"/>
                      </a:cubicBezTo>
                      <a:cubicBezTo>
                        <a:pt x="382" y="554"/>
                        <a:pt x="370" y="552"/>
                        <a:pt x="370" y="556"/>
                      </a:cubicBezTo>
                      <a:cubicBezTo>
                        <a:pt x="369" y="558"/>
                        <a:pt x="368" y="559"/>
                        <a:pt x="366" y="559"/>
                      </a:cubicBezTo>
                      <a:cubicBezTo>
                        <a:pt x="366" y="558"/>
                        <a:pt x="365" y="558"/>
                        <a:pt x="365" y="557"/>
                      </a:cubicBezTo>
                      <a:cubicBezTo>
                        <a:pt x="365" y="554"/>
                        <a:pt x="363" y="552"/>
                        <a:pt x="359" y="552"/>
                      </a:cubicBezTo>
                      <a:cubicBezTo>
                        <a:pt x="354" y="552"/>
                        <a:pt x="361" y="547"/>
                        <a:pt x="360" y="544"/>
                      </a:cubicBezTo>
                      <a:cubicBezTo>
                        <a:pt x="358" y="542"/>
                        <a:pt x="353" y="549"/>
                        <a:pt x="349" y="548"/>
                      </a:cubicBezTo>
                      <a:cubicBezTo>
                        <a:pt x="345" y="546"/>
                        <a:pt x="340" y="553"/>
                        <a:pt x="336" y="557"/>
                      </a:cubicBezTo>
                      <a:cubicBezTo>
                        <a:pt x="333" y="560"/>
                        <a:pt x="328" y="556"/>
                        <a:pt x="330" y="551"/>
                      </a:cubicBezTo>
                      <a:cubicBezTo>
                        <a:pt x="333" y="547"/>
                        <a:pt x="330" y="547"/>
                        <a:pt x="326" y="549"/>
                      </a:cubicBezTo>
                      <a:cubicBezTo>
                        <a:pt x="322" y="551"/>
                        <a:pt x="317" y="549"/>
                        <a:pt x="318" y="544"/>
                      </a:cubicBezTo>
                      <a:cubicBezTo>
                        <a:pt x="318" y="543"/>
                        <a:pt x="317" y="542"/>
                        <a:pt x="317" y="541"/>
                      </a:cubicBezTo>
                      <a:cubicBezTo>
                        <a:pt x="315" y="538"/>
                        <a:pt x="312" y="536"/>
                        <a:pt x="312" y="533"/>
                      </a:cubicBezTo>
                      <a:cubicBezTo>
                        <a:pt x="313" y="531"/>
                        <a:pt x="316" y="532"/>
                        <a:pt x="318" y="535"/>
                      </a:cubicBezTo>
                      <a:cubicBezTo>
                        <a:pt x="321" y="537"/>
                        <a:pt x="326" y="538"/>
                        <a:pt x="327" y="535"/>
                      </a:cubicBezTo>
                      <a:cubicBezTo>
                        <a:pt x="327" y="533"/>
                        <a:pt x="326" y="524"/>
                        <a:pt x="322" y="526"/>
                      </a:cubicBezTo>
                      <a:cubicBezTo>
                        <a:pt x="319" y="528"/>
                        <a:pt x="318" y="527"/>
                        <a:pt x="317" y="525"/>
                      </a:cubicBezTo>
                      <a:cubicBezTo>
                        <a:pt x="316" y="523"/>
                        <a:pt x="320" y="520"/>
                        <a:pt x="320" y="517"/>
                      </a:cubicBezTo>
                      <a:cubicBezTo>
                        <a:pt x="321" y="513"/>
                        <a:pt x="327" y="515"/>
                        <a:pt x="328" y="512"/>
                      </a:cubicBezTo>
                      <a:cubicBezTo>
                        <a:pt x="329" y="509"/>
                        <a:pt x="324" y="506"/>
                        <a:pt x="322" y="505"/>
                      </a:cubicBezTo>
                      <a:cubicBezTo>
                        <a:pt x="321" y="504"/>
                        <a:pt x="320" y="498"/>
                        <a:pt x="322" y="496"/>
                      </a:cubicBezTo>
                      <a:cubicBezTo>
                        <a:pt x="324" y="494"/>
                        <a:pt x="325" y="486"/>
                        <a:pt x="323" y="484"/>
                      </a:cubicBezTo>
                      <a:cubicBezTo>
                        <a:pt x="321" y="482"/>
                        <a:pt x="315" y="484"/>
                        <a:pt x="315" y="489"/>
                      </a:cubicBezTo>
                      <a:cubicBezTo>
                        <a:pt x="314" y="495"/>
                        <a:pt x="309" y="492"/>
                        <a:pt x="308" y="494"/>
                      </a:cubicBezTo>
                      <a:cubicBezTo>
                        <a:pt x="307" y="495"/>
                        <a:pt x="311" y="497"/>
                        <a:pt x="308" y="500"/>
                      </a:cubicBezTo>
                      <a:cubicBezTo>
                        <a:pt x="306" y="502"/>
                        <a:pt x="305" y="496"/>
                        <a:pt x="302" y="496"/>
                      </a:cubicBezTo>
                      <a:cubicBezTo>
                        <a:pt x="298" y="495"/>
                        <a:pt x="298" y="502"/>
                        <a:pt x="296" y="506"/>
                      </a:cubicBezTo>
                      <a:cubicBezTo>
                        <a:pt x="294" y="509"/>
                        <a:pt x="295" y="517"/>
                        <a:pt x="296" y="522"/>
                      </a:cubicBezTo>
                      <a:cubicBezTo>
                        <a:pt x="297" y="526"/>
                        <a:pt x="302" y="530"/>
                        <a:pt x="300" y="534"/>
                      </a:cubicBezTo>
                      <a:cubicBezTo>
                        <a:pt x="300" y="536"/>
                        <a:pt x="301" y="538"/>
                        <a:pt x="302" y="540"/>
                      </a:cubicBezTo>
                      <a:cubicBezTo>
                        <a:pt x="304" y="542"/>
                        <a:pt x="305" y="544"/>
                        <a:pt x="304" y="546"/>
                      </a:cubicBezTo>
                      <a:cubicBezTo>
                        <a:pt x="303" y="550"/>
                        <a:pt x="305" y="553"/>
                        <a:pt x="307" y="558"/>
                      </a:cubicBezTo>
                      <a:cubicBezTo>
                        <a:pt x="309" y="563"/>
                        <a:pt x="302" y="560"/>
                        <a:pt x="302" y="564"/>
                      </a:cubicBezTo>
                      <a:cubicBezTo>
                        <a:pt x="302" y="567"/>
                        <a:pt x="296" y="564"/>
                        <a:pt x="294" y="562"/>
                      </a:cubicBezTo>
                      <a:cubicBezTo>
                        <a:pt x="292" y="561"/>
                        <a:pt x="285" y="562"/>
                        <a:pt x="285" y="564"/>
                      </a:cubicBezTo>
                      <a:cubicBezTo>
                        <a:pt x="285" y="565"/>
                        <a:pt x="285" y="566"/>
                        <a:pt x="285" y="567"/>
                      </a:cubicBezTo>
                      <a:cubicBezTo>
                        <a:pt x="284" y="568"/>
                        <a:pt x="283" y="569"/>
                        <a:pt x="282" y="568"/>
                      </a:cubicBezTo>
                      <a:cubicBezTo>
                        <a:pt x="279" y="566"/>
                        <a:pt x="275" y="567"/>
                        <a:pt x="270" y="569"/>
                      </a:cubicBezTo>
                      <a:cubicBezTo>
                        <a:pt x="265" y="570"/>
                        <a:pt x="263" y="576"/>
                        <a:pt x="265" y="578"/>
                      </a:cubicBezTo>
                      <a:cubicBezTo>
                        <a:pt x="267" y="581"/>
                        <a:pt x="260" y="582"/>
                        <a:pt x="260" y="579"/>
                      </a:cubicBezTo>
                      <a:cubicBezTo>
                        <a:pt x="259" y="575"/>
                        <a:pt x="254" y="578"/>
                        <a:pt x="255" y="582"/>
                      </a:cubicBezTo>
                      <a:cubicBezTo>
                        <a:pt x="255" y="586"/>
                        <a:pt x="249" y="588"/>
                        <a:pt x="249" y="593"/>
                      </a:cubicBezTo>
                      <a:cubicBezTo>
                        <a:pt x="250" y="599"/>
                        <a:pt x="244" y="603"/>
                        <a:pt x="240" y="606"/>
                      </a:cubicBezTo>
                      <a:cubicBezTo>
                        <a:pt x="239" y="607"/>
                        <a:pt x="239" y="607"/>
                        <a:pt x="238" y="607"/>
                      </a:cubicBezTo>
                      <a:cubicBezTo>
                        <a:pt x="236" y="609"/>
                        <a:pt x="233" y="611"/>
                        <a:pt x="231" y="611"/>
                      </a:cubicBezTo>
                      <a:cubicBezTo>
                        <a:pt x="230" y="612"/>
                        <a:pt x="229" y="612"/>
                        <a:pt x="228" y="612"/>
                      </a:cubicBezTo>
                      <a:cubicBezTo>
                        <a:pt x="224" y="611"/>
                        <a:pt x="220" y="615"/>
                        <a:pt x="221" y="624"/>
                      </a:cubicBezTo>
                      <a:cubicBezTo>
                        <a:pt x="222" y="632"/>
                        <a:pt x="216" y="633"/>
                        <a:pt x="209" y="633"/>
                      </a:cubicBezTo>
                      <a:cubicBezTo>
                        <a:pt x="202" y="634"/>
                        <a:pt x="204" y="640"/>
                        <a:pt x="201" y="643"/>
                      </a:cubicBezTo>
                      <a:cubicBezTo>
                        <a:pt x="199" y="646"/>
                        <a:pt x="188" y="642"/>
                        <a:pt x="187" y="637"/>
                      </a:cubicBezTo>
                      <a:cubicBezTo>
                        <a:pt x="186" y="633"/>
                        <a:pt x="176" y="637"/>
                        <a:pt x="180" y="642"/>
                      </a:cubicBezTo>
                      <a:cubicBezTo>
                        <a:pt x="184" y="648"/>
                        <a:pt x="184" y="655"/>
                        <a:pt x="182" y="657"/>
                      </a:cubicBezTo>
                      <a:cubicBezTo>
                        <a:pt x="180" y="659"/>
                        <a:pt x="175" y="654"/>
                        <a:pt x="172" y="656"/>
                      </a:cubicBezTo>
                      <a:cubicBezTo>
                        <a:pt x="169" y="659"/>
                        <a:pt x="168" y="654"/>
                        <a:pt x="165" y="652"/>
                      </a:cubicBezTo>
                      <a:cubicBezTo>
                        <a:pt x="161" y="651"/>
                        <a:pt x="159" y="654"/>
                        <a:pt x="153" y="654"/>
                      </a:cubicBezTo>
                      <a:cubicBezTo>
                        <a:pt x="147" y="653"/>
                        <a:pt x="144" y="657"/>
                        <a:pt x="146" y="660"/>
                      </a:cubicBezTo>
                      <a:cubicBezTo>
                        <a:pt x="148" y="663"/>
                        <a:pt x="146" y="666"/>
                        <a:pt x="148" y="669"/>
                      </a:cubicBezTo>
                      <a:cubicBezTo>
                        <a:pt x="149" y="672"/>
                        <a:pt x="157" y="671"/>
                        <a:pt x="163" y="675"/>
                      </a:cubicBezTo>
                      <a:cubicBezTo>
                        <a:pt x="169" y="679"/>
                        <a:pt x="170" y="676"/>
                        <a:pt x="173" y="678"/>
                      </a:cubicBezTo>
                      <a:cubicBezTo>
                        <a:pt x="176" y="681"/>
                        <a:pt x="177" y="679"/>
                        <a:pt x="177" y="684"/>
                      </a:cubicBezTo>
                      <a:cubicBezTo>
                        <a:pt x="177" y="689"/>
                        <a:pt x="180" y="694"/>
                        <a:pt x="186" y="696"/>
                      </a:cubicBezTo>
                      <a:cubicBezTo>
                        <a:pt x="192" y="698"/>
                        <a:pt x="187" y="703"/>
                        <a:pt x="189" y="707"/>
                      </a:cubicBezTo>
                      <a:cubicBezTo>
                        <a:pt x="191" y="712"/>
                        <a:pt x="186" y="718"/>
                        <a:pt x="187" y="724"/>
                      </a:cubicBezTo>
                      <a:cubicBezTo>
                        <a:pt x="188" y="729"/>
                        <a:pt x="185" y="747"/>
                        <a:pt x="182" y="749"/>
                      </a:cubicBezTo>
                      <a:cubicBezTo>
                        <a:pt x="182" y="749"/>
                        <a:pt x="181" y="749"/>
                        <a:pt x="181" y="749"/>
                      </a:cubicBezTo>
                      <a:cubicBezTo>
                        <a:pt x="178" y="750"/>
                        <a:pt x="168" y="745"/>
                        <a:pt x="161" y="746"/>
                      </a:cubicBezTo>
                      <a:cubicBezTo>
                        <a:pt x="154" y="747"/>
                        <a:pt x="132" y="745"/>
                        <a:pt x="123" y="746"/>
                      </a:cubicBezTo>
                      <a:cubicBezTo>
                        <a:pt x="114" y="747"/>
                        <a:pt x="114" y="741"/>
                        <a:pt x="109" y="741"/>
                      </a:cubicBezTo>
                      <a:cubicBezTo>
                        <a:pt x="104" y="741"/>
                        <a:pt x="106" y="748"/>
                        <a:pt x="99" y="749"/>
                      </a:cubicBezTo>
                      <a:cubicBezTo>
                        <a:pt x="93" y="749"/>
                        <a:pt x="92" y="754"/>
                        <a:pt x="97" y="759"/>
                      </a:cubicBezTo>
                      <a:cubicBezTo>
                        <a:pt x="100" y="761"/>
                        <a:pt x="99" y="767"/>
                        <a:pt x="99" y="772"/>
                      </a:cubicBezTo>
                      <a:cubicBezTo>
                        <a:pt x="99" y="776"/>
                        <a:pt x="98" y="780"/>
                        <a:pt x="99" y="782"/>
                      </a:cubicBezTo>
                      <a:cubicBezTo>
                        <a:pt x="101" y="786"/>
                        <a:pt x="97" y="809"/>
                        <a:pt x="92" y="815"/>
                      </a:cubicBezTo>
                      <a:cubicBezTo>
                        <a:pt x="88" y="821"/>
                        <a:pt x="92" y="823"/>
                        <a:pt x="97" y="827"/>
                      </a:cubicBezTo>
                      <a:cubicBezTo>
                        <a:pt x="101" y="831"/>
                        <a:pt x="98" y="847"/>
                        <a:pt x="98" y="850"/>
                      </a:cubicBezTo>
                      <a:cubicBezTo>
                        <a:pt x="98" y="854"/>
                        <a:pt x="102" y="853"/>
                        <a:pt x="107" y="853"/>
                      </a:cubicBezTo>
                      <a:cubicBezTo>
                        <a:pt x="110" y="853"/>
                        <a:pt x="113" y="852"/>
                        <a:pt x="116" y="851"/>
                      </a:cubicBezTo>
                      <a:cubicBezTo>
                        <a:pt x="118" y="850"/>
                        <a:pt x="120" y="850"/>
                        <a:pt x="122" y="851"/>
                      </a:cubicBezTo>
                      <a:cubicBezTo>
                        <a:pt x="127" y="854"/>
                        <a:pt x="130" y="868"/>
                        <a:pt x="136" y="867"/>
                      </a:cubicBezTo>
                      <a:cubicBezTo>
                        <a:pt x="139" y="867"/>
                        <a:pt x="138" y="865"/>
                        <a:pt x="139" y="863"/>
                      </a:cubicBezTo>
                      <a:cubicBezTo>
                        <a:pt x="140" y="861"/>
                        <a:pt x="143" y="863"/>
                        <a:pt x="146" y="863"/>
                      </a:cubicBezTo>
                      <a:cubicBezTo>
                        <a:pt x="148" y="863"/>
                        <a:pt x="150" y="858"/>
                        <a:pt x="156" y="858"/>
                      </a:cubicBezTo>
                      <a:cubicBezTo>
                        <a:pt x="163" y="857"/>
                        <a:pt x="167" y="857"/>
                        <a:pt x="171" y="857"/>
                      </a:cubicBezTo>
                      <a:cubicBezTo>
                        <a:pt x="175" y="857"/>
                        <a:pt x="178" y="856"/>
                        <a:pt x="179" y="852"/>
                      </a:cubicBezTo>
                      <a:cubicBezTo>
                        <a:pt x="180" y="849"/>
                        <a:pt x="184" y="846"/>
                        <a:pt x="188" y="845"/>
                      </a:cubicBezTo>
                      <a:cubicBezTo>
                        <a:pt x="193" y="844"/>
                        <a:pt x="192" y="838"/>
                        <a:pt x="193" y="835"/>
                      </a:cubicBezTo>
                      <a:cubicBezTo>
                        <a:pt x="193" y="832"/>
                        <a:pt x="201" y="827"/>
                        <a:pt x="201" y="824"/>
                      </a:cubicBezTo>
                      <a:cubicBezTo>
                        <a:pt x="202" y="822"/>
                        <a:pt x="197" y="812"/>
                        <a:pt x="201" y="804"/>
                      </a:cubicBezTo>
                      <a:cubicBezTo>
                        <a:pt x="206" y="796"/>
                        <a:pt x="211" y="795"/>
                        <a:pt x="211" y="790"/>
                      </a:cubicBezTo>
                      <a:cubicBezTo>
                        <a:pt x="211" y="786"/>
                        <a:pt x="216" y="784"/>
                        <a:pt x="222" y="784"/>
                      </a:cubicBezTo>
                      <a:cubicBezTo>
                        <a:pt x="227" y="783"/>
                        <a:pt x="229" y="778"/>
                        <a:pt x="234" y="776"/>
                      </a:cubicBezTo>
                      <a:cubicBezTo>
                        <a:pt x="238" y="774"/>
                        <a:pt x="240" y="770"/>
                        <a:pt x="239" y="764"/>
                      </a:cubicBezTo>
                      <a:cubicBezTo>
                        <a:pt x="239" y="763"/>
                        <a:pt x="239" y="762"/>
                        <a:pt x="238" y="761"/>
                      </a:cubicBezTo>
                      <a:cubicBezTo>
                        <a:pt x="236" y="753"/>
                        <a:pt x="242" y="748"/>
                        <a:pt x="248" y="747"/>
                      </a:cubicBezTo>
                      <a:cubicBezTo>
                        <a:pt x="254" y="746"/>
                        <a:pt x="266" y="750"/>
                        <a:pt x="269" y="752"/>
                      </a:cubicBezTo>
                      <a:cubicBezTo>
                        <a:pt x="272" y="755"/>
                        <a:pt x="277" y="754"/>
                        <a:pt x="282" y="747"/>
                      </a:cubicBezTo>
                      <a:cubicBezTo>
                        <a:pt x="285" y="743"/>
                        <a:pt x="288" y="742"/>
                        <a:pt x="290" y="741"/>
                      </a:cubicBezTo>
                      <a:cubicBezTo>
                        <a:pt x="292" y="741"/>
                        <a:pt x="294" y="741"/>
                        <a:pt x="295" y="739"/>
                      </a:cubicBezTo>
                      <a:cubicBezTo>
                        <a:pt x="299" y="737"/>
                        <a:pt x="297" y="733"/>
                        <a:pt x="303" y="731"/>
                      </a:cubicBezTo>
                      <a:cubicBezTo>
                        <a:pt x="309" y="729"/>
                        <a:pt x="317" y="735"/>
                        <a:pt x="320" y="739"/>
                      </a:cubicBezTo>
                      <a:cubicBezTo>
                        <a:pt x="322" y="744"/>
                        <a:pt x="323" y="744"/>
                        <a:pt x="323" y="748"/>
                      </a:cubicBezTo>
                      <a:cubicBezTo>
                        <a:pt x="324" y="751"/>
                        <a:pt x="326" y="758"/>
                        <a:pt x="334" y="764"/>
                      </a:cubicBezTo>
                      <a:cubicBezTo>
                        <a:pt x="342" y="771"/>
                        <a:pt x="346" y="778"/>
                        <a:pt x="350" y="781"/>
                      </a:cubicBezTo>
                      <a:cubicBezTo>
                        <a:pt x="354" y="783"/>
                        <a:pt x="358" y="783"/>
                        <a:pt x="361" y="786"/>
                      </a:cubicBezTo>
                      <a:cubicBezTo>
                        <a:pt x="363" y="790"/>
                        <a:pt x="367" y="792"/>
                        <a:pt x="371" y="794"/>
                      </a:cubicBezTo>
                      <a:cubicBezTo>
                        <a:pt x="375" y="797"/>
                        <a:pt x="375" y="802"/>
                        <a:pt x="379" y="803"/>
                      </a:cubicBezTo>
                      <a:cubicBezTo>
                        <a:pt x="383" y="803"/>
                        <a:pt x="381" y="807"/>
                        <a:pt x="383" y="811"/>
                      </a:cubicBezTo>
                      <a:cubicBezTo>
                        <a:pt x="385" y="814"/>
                        <a:pt x="386" y="822"/>
                        <a:pt x="383" y="826"/>
                      </a:cubicBezTo>
                      <a:cubicBezTo>
                        <a:pt x="381" y="830"/>
                        <a:pt x="382" y="837"/>
                        <a:pt x="384" y="837"/>
                      </a:cubicBezTo>
                      <a:cubicBezTo>
                        <a:pt x="386" y="837"/>
                        <a:pt x="389" y="829"/>
                        <a:pt x="390" y="825"/>
                      </a:cubicBezTo>
                      <a:cubicBezTo>
                        <a:pt x="390" y="821"/>
                        <a:pt x="394" y="821"/>
                        <a:pt x="396" y="817"/>
                      </a:cubicBezTo>
                      <a:cubicBezTo>
                        <a:pt x="399" y="813"/>
                        <a:pt x="392" y="812"/>
                        <a:pt x="391" y="806"/>
                      </a:cubicBezTo>
                      <a:cubicBezTo>
                        <a:pt x="390" y="801"/>
                        <a:pt x="396" y="796"/>
                        <a:pt x="402" y="800"/>
                      </a:cubicBezTo>
                      <a:cubicBezTo>
                        <a:pt x="408" y="805"/>
                        <a:pt x="411" y="808"/>
                        <a:pt x="411" y="801"/>
                      </a:cubicBezTo>
                      <a:cubicBezTo>
                        <a:pt x="411" y="794"/>
                        <a:pt x="393" y="785"/>
                        <a:pt x="388" y="781"/>
                      </a:cubicBezTo>
                      <a:cubicBezTo>
                        <a:pt x="384" y="778"/>
                        <a:pt x="387" y="773"/>
                        <a:pt x="380" y="773"/>
                      </a:cubicBezTo>
                      <a:cubicBezTo>
                        <a:pt x="373" y="774"/>
                        <a:pt x="364" y="763"/>
                        <a:pt x="362" y="751"/>
                      </a:cubicBezTo>
                      <a:cubicBezTo>
                        <a:pt x="359" y="739"/>
                        <a:pt x="348" y="738"/>
                        <a:pt x="345" y="731"/>
                      </a:cubicBezTo>
                      <a:cubicBezTo>
                        <a:pt x="343" y="724"/>
                        <a:pt x="348" y="723"/>
                        <a:pt x="346" y="717"/>
                      </a:cubicBezTo>
                      <a:cubicBezTo>
                        <a:pt x="344" y="714"/>
                        <a:pt x="347" y="711"/>
                        <a:pt x="351" y="709"/>
                      </a:cubicBezTo>
                      <a:cubicBezTo>
                        <a:pt x="353" y="708"/>
                        <a:pt x="356" y="708"/>
                        <a:pt x="358" y="708"/>
                      </a:cubicBezTo>
                      <a:cubicBezTo>
                        <a:pt x="359" y="709"/>
                        <a:pt x="360" y="711"/>
                        <a:pt x="360" y="712"/>
                      </a:cubicBezTo>
                      <a:cubicBezTo>
                        <a:pt x="360" y="715"/>
                        <a:pt x="360" y="718"/>
                        <a:pt x="362" y="718"/>
                      </a:cubicBezTo>
                      <a:cubicBezTo>
                        <a:pt x="365" y="718"/>
                        <a:pt x="371" y="718"/>
                        <a:pt x="371" y="723"/>
                      </a:cubicBezTo>
                      <a:cubicBezTo>
                        <a:pt x="371" y="728"/>
                        <a:pt x="379" y="739"/>
                        <a:pt x="381" y="742"/>
                      </a:cubicBezTo>
                      <a:cubicBezTo>
                        <a:pt x="384" y="746"/>
                        <a:pt x="390" y="745"/>
                        <a:pt x="390" y="748"/>
                      </a:cubicBezTo>
                      <a:cubicBezTo>
                        <a:pt x="391" y="751"/>
                        <a:pt x="395" y="754"/>
                        <a:pt x="400" y="755"/>
                      </a:cubicBezTo>
                      <a:cubicBezTo>
                        <a:pt x="402" y="755"/>
                        <a:pt x="403" y="756"/>
                        <a:pt x="405" y="757"/>
                      </a:cubicBezTo>
                      <a:cubicBezTo>
                        <a:pt x="407" y="758"/>
                        <a:pt x="409" y="760"/>
                        <a:pt x="411" y="762"/>
                      </a:cubicBezTo>
                      <a:cubicBezTo>
                        <a:pt x="414" y="765"/>
                        <a:pt x="417" y="768"/>
                        <a:pt x="419" y="770"/>
                      </a:cubicBezTo>
                      <a:cubicBezTo>
                        <a:pt x="420" y="770"/>
                        <a:pt x="420" y="770"/>
                        <a:pt x="420" y="770"/>
                      </a:cubicBezTo>
                      <a:cubicBezTo>
                        <a:pt x="424" y="773"/>
                        <a:pt x="426" y="775"/>
                        <a:pt x="423" y="779"/>
                      </a:cubicBezTo>
                      <a:cubicBezTo>
                        <a:pt x="420" y="782"/>
                        <a:pt x="419" y="796"/>
                        <a:pt x="423" y="799"/>
                      </a:cubicBezTo>
                      <a:cubicBezTo>
                        <a:pt x="426" y="802"/>
                        <a:pt x="427" y="809"/>
                        <a:pt x="430" y="811"/>
                      </a:cubicBezTo>
                      <a:cubicBezTo>
                        <a:pt x="431" y="811"/>
                        <a:pt x="431" y="811"/>
                        <a:pt x="431" y="811"/>
                      </a:cubicBezTo>
                      <a:cubicBezTo>
                        <a:pt x="435" y="813"/>
                        <a:pt x="438" y="818"/>
                        <a:pt x="437" y="823"/>
                      </a:cubicBezTo>
                      <a:cubicBezTo>
                        <a:pt x="437" y="828"/>
                        <a:pt x="443" y="830"/>
                        <a:pt x="445" y="826"/>
                      </a:cubicBezTo>
                      <a:cubicBezTo>
                        <a:pt x="448" y="823"/>
                        <a:pt x="456" y="828"/>
                        <a:pt x="456" y="831"/>
                      </a:cubicBezTo>
                      <a:cubicBezTo>
                        <a:pt x="456" y="833"/>
                        <a:pt x="448" y="828"/>
                        <a:pt x="443" y="832"/>
                      </a:cubicBezTo>
                      <a:cubicBezTo>
                        <a:pt x="439" y="836"/>
                        <a:pt x="447" y="840"/>
                        <a:pt x="446" y="844"/>
                      </a:cubicBezTo>
                      <a:cubicBezTo>
                        <a:pt x="445" y="848"/>
                        <a:pt x="448" y="854"/>
                        <a:pt x="452" y="853"/>
                      </a:cubicBezTo>
                      <a:cubicBezTo>
                        <a:pt x="456" y="853"/>
                        <a:pt x="460" y="861"/>
                        <a:pt x="463" y="859"/>
                      </a:cubicBezTo>
                      <a:cubicBezTo>
                        <a:pt x="465" y="858"/>
                        <a:pt x="460" y="847"/>
                        <a:pt x="461" y="846"/>
                      </a:cubicBezTo>
                      <a:cubicBezTo>
                        <a:pt x="461" y="844"/>
                        <a:pt x="466" y="848"/>
                        <a:pt x="469" y="845"/>
                      </a:cubicBezTo>
                      <a:cubicBezTo>
                        <a:pt x="471" y="842"/>
                        <a:pt x="467" y="839"/>
                        <a:pt x="463" y="840"/>
                      </a:cubicBezTo>
                      <a:cubicBezTo>
                        <a:pt x="460" y="840"/>
                        <a:pt x="463" y="834"/>
                        <a:pt x="467" y="837"/>
                      </a:cubicBezTo>
                      <a:cubicBezTo>
                        <a:pt x="472" y="840"/>
                        <a:pt x="474" y="836"/>
                        <a:pt x="476" y="836"/>
                      </a:cubicBezTo>
                      <a:cubicBezTo>
                        <a:pt x="478" y="835"/>
                        <a:pt x="478" y="826"/>
                        <a:pt x="472" y="824"/>
                      </a:cubicBezTo>
                      <a:cubicBezTo>
                        <a:pt x="466" y="822"/>
                        <a:pt x="467" y="830"/>
                        <a:pt x="462" y="825"/>
                      </a:cubicBezTo>
                      <a:cubicBezTo>
                        <a:pt x="458" y="820"/>
                        <a:pt x="466" y="822"/>
                        <a:pt x="466" y="817"/>
                      </a:cubicBezTo>
                      <a:cubicBezTo>
                        <a:pt x="466" y="813"/>
                        <a:pt x="460" y="807"/>
                        <a:pt x="457" y="802"/>
                      </a:cubicBezTo>
                      <a:cubicBezTo>
                        <a:pt x="454" y="797"/>
                        <a:pt x="461" y="794"/>
                        <a:pt x="463" y="798"/>
                      </a:cubicBezTo>
                      <a:cubicBezTo>
                        <a:pt x="464" y="802"/>
                        <a:pt x="469" y="801"/>
                        <a:pt x="472" y="800"/>
                      </a:cubicBezTo>
                      <a:cubicBezTo>
                        <a:pt x="475" y="798"/>
                        <a:pt x="469" y="792"/>
                        <a:pt x="474" y="789"/>
                      </a:cubicBezTo>
                      <a:cubicBezTo>
                        <a:pt x="480" y="787"/>
                        <a:pt x="480" y="791"/>
                        <a:pt x="481" y="792"/>
                      </a:cubicBezTo>
                      <a:cubicBezTo>
                        <a:pt x="483" y="793"/>
                        <a:pt x="484" y="787"/>
                        <a:pt x="490" y="787"/>
                      </a:cubicBezTo>
                      <a:cubicBezTo>
                        <a:pt x="493" y="787"/>
                        <a:pt x="495" y="789"/>
                        <a:pt x="498" y="791"/>
                      </a:cubicBezTo>
                      <a:cubicBezTo>
                        <a:pt x="500" y="793"/>
                        <a:pt x="502" y="795"/>
                        <a:pt x="504" y="795"/>
                      </a:cubicBezTo>
                      <a:cubicBezTo>
                        <a:pt x="509" y="795"/>
                        <a:pt x="511" y="789"/>
                        <a:pt x="515" y="787"/>
                      </a:cubicBezTo>
                      <a:cubicBezTo>
                        <a:pt x="519" y="785"/>
                        <a:pt x="529" y="788"/>
                        <a:pt x="531" y="785"/>
                      </a:cubicBezTo>
                      <a:cubicBezTo>
                        <a:pt x="533" y="783"/>
                        <a:pt x="525" y="780"/>
                        <a:pt x="522" y="777"/>
                      </a:cubicBezTo>
                      <a:cubicBezTo>
                        <a:pt x="520" y="775"/>
                        <a:pt x="520" y="772"/>
                        <a:pt x="519" y="770"/>
                      </a:cubicBezTo>
                      <a:cubicBezTo>
                        <a:pt x="519" y="768"/>
                        <a:pt x="518" y="767"/>
                        <a:pt x="518" y="766"/>
                      </a:cubicBezTo>
                      <a:cubicBezTo>
                        <a:pt x="516" y="766"/>
                        <a:pt x="513" y="757"/>
                        <a:pt x="515" y="756"/>
                      </a:cubicBezTo>
                      <a:cubicBezTo>
                        <a:pt x="518" y="755"/>
                        <a:pt x="521" y="746"/>
                        <a:pt x="524" y="744"/>
                      </a:cubicBezTo>
                      <a:cubicBezTo>
                        <a:pt x="526" y="744"/>
                        <a:pt x="527" y="743"/>
                        <a:pt x="527" y="741"/>
                      </a:cubicBezTo>
                      <a:cubicBezTo>
                        <a:pt x="527" y="739"/>
                        <a:pt x="527" y="736"/>
                        <a:pt x="527" y="734"/>
                      </a:cubicBezTo>
                      <a:cubicBezTo>
                        <a:pt x="527" y="730"/>
                        <a:pt x="529" y="723"/>
                        <a:pt x="533" y="723"/>
                      </a:cubicBezTo>
                      <a:cubicBezTo>
                        <a:pt x="536" y="722"/>
                        <a:pt x="539" y="722"/>
                        <a:pt x="539" y="715"/>
                      </a:cubicBezTo>
                      <a:cubicBezTo>
                        <a:pt x="539" y="715"/>
                        <a:pt x="539" y="715"/>
                        <a:pt x="539" y="714"/>
                      </a:cubicBezTo>
                      <a:cubicBezTo>
                        <a:pt x="538" y="708"/>
                        <a:pt x="539" y="708"/>
                        <a:pt x="544" y="704"/>
                      </a:cubicBezTo>
                      <a:cubicBezTo>
                        <a:pt x="549" y="700"/>
                        <a:pt x="550" y="691"/>
                        <a:pt x="554" y="690"/>
                      </a:cubicBezTo>
                      <a:cubicBezTo>
                        <a:pt x="558" y="689"/>
                        <a:pt x="560" y="687"/>
                        <a:pt x="567" y="688"/>
                      </a:cubicBezTo>
                      <a:cubicBezTo>
                        <a:pt x="573" y="689"/>
                        <a:pt x="564" y="694"/>
                        <a:pt x="568" y="697"/>
                      </a:cubicBezTo>
                      <a:cubicBezTo>
                        <a:pt x="572" y="700"/>
                        <a:pt x="586" y="696"/>
                        <a:pt x="587" y="700"/>
                      </a:cubicBezTo>
                      <a:cubicBezTo>
                        <a:pt x="588" y="704"/>
                        <a:pt x="571" y="708"/>
                        <a:pt x="571" y="710"/>
                      </a:cubicBezTo>
                      <a:cubicBezTo>
                        <a:pt x="572" y="712"/>
                        <a:pt x="580" y="714"/>
                        <a:pt x="583" y="717"/>
                      </a:cubicBezTo>
                      <a:cubicBezTo>
                        <a:pt x="586" y="719"/>
                        <a:pt x="582" y="725"/>
                        <a:pt x="584" y="727"/>
                      </a:cubicBezTo>
                      <a:cubicBezTo>
                        <a:pt x="585" y="729"/>
                        <a:pt x="589" y="728"/>
                        <a:pt x="593" y="725"/>
                      </a:cubicBezTo>
                      <a:cubicBezTo>
                        <a:pt x="597" y="722"/>
                        <a:pt x="599" y="723"/>
                        <a:pt x="604" y="719"/>
                      </a:cubicBezTo>
                      <a:cubicBezTo>
                        <a:pt x="609" y="715"/>
                        <a:pt x="618" y="719"/>
                        <a:pt x="619" y="716"/>
                      </a:cubicBezTo>
                      <a:cubicBezTo>
                        <a:pt x="621" y="714"/>
                        <a:pt x="617" y="712"/>
                        <a:pt x="608" y="713"/>
                      </a:cubicBezTo>
                      <a:cubicBezTo>
                        <a:pt x="599" y="713"/>
                        <a:pt x="598" y="703"/>
                        <a:pt x="598" y="701"/>
                      </a:cubicBezTo>
                      <a:cubicBezTo>
                        <a:pt x="598" y="699"/>
                        <a:pt x="608" y="691"/>
                        <a:pt x="613" y="690"/>
                      </a:cubicBezTo>
                      <a:cubicBezTo>
                        <a:pt x="618" y="690"/>
                        <a:pt x="623" y="688"/>
                        <a:pt x="628" y="685"/>
                      </a:cubicBezTo>
                      <a:cubicBezTo>
                        <a:pt x="630" y="684"/>
                        <a:pt x="633" y="683"/>
                        <a:pt x="637" y="682"/>
                      </a:cubicBezTo>
                      <a:cubicBezTo>
                        <a:pt x="643" y="681"/>
                        <a:pt x="648" y="680"/>
                        <a:pt x="649" y="681"/>
                      </a:cubicBezTo>
                      <a:cubicBezTo>
                        <a:pt x="650" y="684"/>
                        <a:pt x="637" y="690"/>
                        <a:pt x="635" y="692"/>
                      </a:cubicBezTo>
                      <a:cubicBezTo>
                        <a:pt x="632" y="693"/>
                        <a:pt x="639" y="697"/>
                        <a:pt x="639" y="699"/>
                      </a:cubicBezTo>
                      <a:cubicBezTo>
                        <a:pt x="639" y="702"/>
                        <a:pt x="631" y="702"/>
                        <a:pt x="632" y="707"/>
                      </a:cubicBezTo>
                      <a:cubicBezTo>
                        <a:pt x="633" y="712"/>
                        <a:pt x="630" y="713"/>
                        <a:pt x="626" y="713"/>
                      </a:cubicBezTo>
                      <a:cubicBezTo>
                        <a:pt x="622" y="713"/>
                        <a:pt x="621" y="716"/>
                        <a:pt x="623" y="716"/>
                      </a:cubicBezTo>
                      <a:cubicBezTo>
                        <a:pt x="625" y="717"/>
                        <a:pt x="624" y="723"/>
                        <a:pt x="632" y="725"/>
                      </a:cubicBezTo>
                      <a:cubicBezTo>
                        <a:pt x="639" y="728"/>
                        <a:pt x="647" y="736"/>
                        <a:pt x="653" y="744"/>
                      </a:cubicBezTo>
                      <a:cubicBezTo>
                        <a:pt x="654" y="745"/>
                        <a:pt x="655" y="746"/>
                        <a:pt x="656" y="747"/>
                      </a:cubicBezTo>
                      <a:cubicBezTo>
                        <a:pt x="663" y="751"/>
                        <a:pt x="673" y="750"/>
                        <a:pt x="674" y="759"/>
                      </a:cubicBezTo>
                      <a:cubicBezTo>
                        <a:pt x="676" y="769"/>
                        <a:pt x="680" y="765"/>
                        <a:pt x="679" y="773"/>
                      </a:cubicBezTo>
                      <a:cubicBezTo>
                        <a:pt x="678" y="775"/>
                        <a:pt x="677" y="776"/>
                        <a:pt x="676" y="778"/>
                      </a:cubicBezTo>
                      <a:cubicBezTo>
                        <a:pt x="670" y="784"/>
                        <a:pt x="658" y="788"/>
                        <a:pt x="655" y="786"/>
                      </a:cubicBezTo>
                      <a:cubicBezTo>
                        <a:pt x="650" y="784"/>
                        <a:pt x="641" y="787"/>
                        <a:pt x="634" y="787"/>
                      </a:cubicBezTo>
                      <a:cubicBezTo>
                        <a:pt x="628" y="787"/>
                        <a:pt x="626" y="781"/>
                        <a:pt x="621" y="782"/>
                      </a:cubicBezTo>
                      <a:cubicBezTo>
                        <a:pt x="616" y="782"/>
                        <a:pt x="616" y="776"/>
                        <a:pt x="610" y="776"/>
                      </a:cubicBezTo>
                      <a:cubicBezTo>
                        <a:pt x="605" y="776"/>
                        <a:pt x="609" y="773"/>
                        <a:pt x="593" y="771"/>
                      </a:cubicBezTo>
                      <a:cubicBezTo>
                        <a:pt x="577" y="768"/>
                        <a:pt x="563" y="778"/>
                        <a:pt x="558" y="783"/>
                      </a:cubicBezTo>
                      <a:cubicBezTo>
                        <a:pt x="553" y="789"/>
                        <a:pt x="535" y="784"/>
                        <a:pt x="533" y="785"/>
                      </a:cubicBezTo>
                      <a:cubicBezTo>
                        <a:pt x="531" y="787"/>
                        <a:pt x="533" y="793"/>
                        <a:pt x="527" y="796"/>
                      </a:cubicBezTo>
                      <a:cubicBezTo>
                        <a:pt x="521" y="799"/>
                        <a:pt x="507" y="796"/>
                        <a:pt x="503" y="798"/>
                      </a:cubicBezTo>
                      <a:cubicBezTo>
                        <a:pt x="498" y="801"/>
                        <a:pt x="496" y="809"/>
                        <a:pt x="500" y="808"/>
                      </a:cubicBezTo>
                      <a:cubicBezTo>
                        <a:pt x="504" y="808"/>
                        <a:pt x="506" y="810"/>
                        <a:pt x="505" y="812"/>
                      </a:cubicBezTo>
                      <a:cubicBezTo>
                        <a:pt x="504" y="814"/>
                        <a:pt x="508" y="820"/>
                        <a:pt x="506" y="823"/>
                      </a:cubicBezTo>
                      <a:cubicBezTo>
                        <a:pt x="504" y="825"/>
                        <a:pt x="504" y="830"/>
                        <a:pt x="507" y="832"/>
                      </a:cubicBezTo>
                      <a:cubicBezTo>
                        <a:pt x="509" y="835"/>
                        <a:pt x="510" y="839"/>
                        <a:pt x="507" y="840"/>
                      </a:cubicBezTo>
                      <a:cubicBezTo>
                        <a:pt x="503" y="840"/>
                        <a:pt x="512" y="845"/>
                        <a:pt x="512" y="847"/>
                      </a:cubicBezTo>
                      <a:cubicBezTo>
                        <a:pt x="512" y="849"/>
                        <a:pt x="520" y="850"/>
                        <a:pt x="520" y="852"/>
                      </a:cubicBezTo>
                      <a:cubicBezTo>
                        <a:pt x="520" y="855"/>
                        <a:pt x="522" y="856"/>
                        <a:pt x="526" y="855"/>
                      </a:cubicBezTo>
                      <a:cubicBezTo>
                        <a:pt x="529" y="853"/>
                        <a:pt x="531" y="859"/>
                        <a:pt x="533" y="863"/>
                      </a:cubicBezTo>
                      <a:cubicBezTo>
                        <a:pt x="535" y="867"/>
                        <a:pt x="548" y="865"/>
                        <a:pt x="548" y="860"/>
                      </a:cubicBezTo>
                      <a:cubicBezTo>
                        <a:pt x="548" y="856"/>
                        <a:pt x="551" y="854"/>
                        <a:pt x="557" y="855"/>
                      </a:cubicBezTo>
                      <a:cubicBezTo>
                        <a:pt x="563" y="856"/>
                        <a:pt x="570" y="865"/>
                        <a:pt x="573" y="866"/>
                      </a:cubicBezTo>
                      <a:cubicBezTo>
                        <a:pt x="576" y="867"/>
                        <a:pt x="581" y="864"/>
                        <a:pt x="585" y="864"/>
                      </a:cubicBezTo>
                      <a:cubicBezTo>
                        <a:pt x="588" y="864"/>
                        <a:pt x="594" y="857"/>
                        <a:pt x="596" y="855"/>
                      </a:cubicBezTo>
                      <a:cubicBezTo>
                        <a:pt x="598" y="854"/>
                        <a:pt x="601" y="860"/>
                        <a:pt x="604" y="858"/>
                      </a:cubicBezTo>
                      <a:cubicBezTo>
                        <a:pt x="608" y="856"/>
                        <a:pt x="611" y="854"/>
                        <a:pt x="613" y="855"/>
                      </a:cubicBezTo>
                      <a:cubicBezTo>
                        <a:pt x="615" y="857"/>
                        <a:pt x="608" y="863"/>
                        <a:pt x="610" y="866"/>
                      </a:cubicBezTo>
                      <a:cubicBezTo>
                        <a:pt x="611" y="868"/>
                        <a:pt x="611" y="869"/>
                        <a:pt x="611" y="871"/>
                      </a:cubicBezTo>
                      <a:cubicBezTo>
                        <a:pt x="610" y="873"/>
                        <a:pt x="609" y="876"/>
                        <a:pt x="610" y="878"/>
                      </a:cubicBezTo>
                      <a:cubicBezTo>
                        <a:pt x="612" y="881"/>
                        <a:pt x="610" y="884"/>
                        <a:pt x="610" y="888"/>
                      </a:cubicBezTo>
                      <a:cubicBezTo>
                        <a:pt x="609" y="889"/>
                        <a:pt x="609" y="889"/>
                        <a:pt x="609" y="890"/>
                      </a:cubicBezTo>
                      <a:cubicBezTo>
                        <a:pt x="609" y="894"/>
                        <a:pt x="604" y="903"/>
                        <a:pt x="601" y="911"/>
                      </a:cubicBezTo>
                      <a:cubicBezTo>
                        <a:pt x="600" y="913"/>
                        <a:pt x="599" y="915"/>
                        <a:pt x="599" y="917"/>
                      </a:cubicBezTo>
                      <a:cubicBezTo>
                        <a:pt x="598" y="925"/>
                        <a:pt x="593" y="937"/>
                        <a:pt x="590" y="942"/>
                      </a:cubicBezTo>
                      <a:cubicBezTo>
                        <a:pt x="589" y="943"/>
                        <a:pt x="589" y="944"/>
                        <a:pt x="589" y="944"/>
                      </a:cubicBezTo>
                      <a:cubicBezTo>
                        <a:pt x="587" y="946"/>
                        <a:pt x="582" y="942"/>
                        <a:pt x="576" y="943"/>
                      </a:cubicBezTo>
                      <a:cubicBezTo>
                        <a:pt x="571" y="945"/>
                        <a:pt x="567" y="943"/>
                        <a:pt x="562" y="940"/>
                      </a:cubicBezTo>
                      <a:cubicBezTo>
                        <a:pt x="557" y="936"/>
                        <a:pt x="540" y="940"/>
                        <a:pt x="538" y="944"/>
                      </a:cubicBezTo>
                      <a:cubicBezTo>
                        <a:pt x="535" y="948"/>
                        <a:pt x="530" y="948"/>
                        <a:pt x="525" y="946"/>
                      </a:cubicBezTo>
                      <a:cubicBezTo>
                        <a:pt x="520" y="943"/>
                        <a:pt x="513" y="940"/>
                        <a:pt x="503" y="939"/>
                      </a:cubicBezTo>
                      <a:cubicBezTo>
                        <a:pt x="495" y="938"/>
                        <a:pt x="488" y="936"/>
                        <a:pt x="486" y="934"/>
                      </a:cubicBezTo>
                      <a:cubicBezTo>
                        <a:pt x="486" y="933"/>
                        <a:pt x="486" y="933"/>
                        <a:pt x="486" y="933"/>
                      </a:cubicBezTo>
                      <a:cubicBezTo>
                        <a:pt x="485" y="930"/>
                        <a:pt x="480" y="930"/>
                        <a:pt x="470" y="928"/>
                      </a:cubicBezTo>
                      <a:cubicBezTo>
                        <a:pt x="460" y="926"/>
                        <a:pt x="464" y="918"/>
                        <a:pt x="453" y="917"/>
                      </a:cubicBezTo>
                      <a:cubicBezTo>
                        <a:pt x="441" y="916"/>
                        <a:pt x="427" y="927"/>
                        <a:pt x="427" y="933"/>
                      </a:cubicBezTo>
                      <a:cubicBezTo>
                        <a:pt x="427" y="939"/>
                        <a:pt x="432" y="945"/>
                        <a:pt x="428" y="951"/>
                      </a:cubicBezTo>
                      <a:cubicBezTo>
                        <a:pt x="424" y="957"/>
                        <a:pt x="416" y="958"/>
                        <a:pt x="410" y="951"/>
                      </a:cubicBezTo>
                      <a:cubicBezTo>
                        <a:pt x="405" y="945"/>
                        <a:pt x="396" y="942"/>
                        <a:pt x="389" y="942"/>
                      </a:cubicBezTo>
                      <a:cubicBezTo>
                        <a:pt x="382" y="942"/>
                        <a:pt x="377" y="937"/>
                        <a:pt x="378" y="932"/>
                      </a:cubicBezTo>
                      <a:cubicBezTo>
                        <a:pt x="378" y="928"/>
                        <a:pt x="376" y="926"/>
                        <a:pt x="370" y="924"/>
                      </a:cubicBezTo>
                      <a:cubicBezTo>
                        <a:pt x="364" y="923"/>
                        <a:pt x="359" y="917"/>
                        <a:pt x="349" y="919"/>
                      </a:cubicBezTo>
                      <a:cubicBezTo>
                        <a:pt x="344" y="920"/>
                        <a:pt x="339" y="918"/>
                        <a:pt x="336" y="916"/>
                      </a:cubicBezTo>
                      <a:cubicBezTo>
                        <a:pt x="333" y="914"/>
                        <a:pt x="331" y="911"/>
                        <a:pt x="331" y="910"/>
                      </a:cubicBezTo>
                      <a:cubicBezTo>
                        <a:pt x="331" y="907"/>
                        <a:pt x="328" y="903"/>
                        <a:pt x="327" y="905"/>
                      </a:cubicBezTo>
                      <a:cubicBezTo>
                        <a:pt x="325" y="908"/>
                        <a:pt x="318" y="906"/>
                        <a:pt x="317" y="900"/>
                      </a:cubicBezTo>
                      <a:cubicBezTo>
                        <a:pt x="317" y="895"/>
                        <a:pt x="322" y="895"/>
                        <a:pt x="327" y="891"/>
                      </a:cubicBezTo>
                      <a:cubicBezTo>
                        <a:pt x="331" y="886"/>
                        <a:pt x="332" y="877"/>
                        <a:pt x="327" y="872"/>
                      </a:cubicBezTo>
                      <a:cubicBezTo>
                        <a:pt x="322" y="867"/>
                        <a:pt x="325" y="865"/>
                        <a:pt x="329" y="860"/>
                      </a:cubicBezTo>
                      <a:cubicBezTo>
                        <a:pt x="333" y="856"/>
                        <a:pt x="329" y="853"/>
                        <a:pt x="327" y="855"/>
                      </a:cubicBezTo>
                      <a:cubicBezTo>
                        <a:pt x="326" y="857"/>
                        <a:pt x="322" y="858"/>
                        <a:pt x="322" y="853"/>
                      </a:cubicBezTo>
                      <a:cubicBezTo>
                        <a:pt x="321" y="848"/>
                        <a:pt x="310" y="847"/>
                        <a:pt x="306" y="852"/>
                      </a:cubicBezTo>
                      <a:cubicBezTo>
                        <a:pt x="305" y="854"/>
                        <a:pt x="302" y="854"/>
                        <a:pt x="300" y="854"/>
                      </a:cubicBezTo>
                      <a:cubicBezTo>
                        <a:pt x="295" y="854"/>
                        <a:pt x="290" y="852"/>
                        <a:pt x="289" y="851"/>
                      </a:cubicBezTo>
                      <a:cubicBezTo>
                        <a:pt x="287" y="851"/>
                        <a:pt x="281" y="853"/>
                        <a:pt x="277" y="853"/>
                      </a:cubicBezTo>
                      <a:cubicBezTo>
                        <a:pt x="273" y="853"/>
                        <a:pt x="264" y="860"/>
                        <a:pt x="261" y="857"/>
                      </a:cubicBezTo>
                      <a:cubicBezTo>
                        <a:pt x="258" y="853"/>
                        <a:pt x="227" y="859"/>
                        <a:pt x="218" y="860"/>
                      </a:cubicBezTo>
                      <a:cubicBezTo>
                        <a:pt x="209" y="860"/>
                        <a:pt x="205" y="871"/>
                        <a:pt x="200" y="871"/>
                      </a:cubicBezTo>
                      <a:cubicBezTo>
                        <a:pt x="194" y="871"/>
                        <a:pt x="186" y="877"/>
                        <a:pt x="182" y="883"/>
                      </a:cubicBezTo>
                      <a:cubicBezTo>
                        <a:pt x="180" y="884"/>
                        <a:pt x="179" y="885"/>
                        <a:pt x="177" y="885"/>
                      </a:cubicBezTo>
                      <a:cubicBezTo>
                        <a:pt x="173" y="885"/>
                        <a:pt x="168" y="881"/>
                        <a:pt x="164" y="881"/>
                      </a:cubicBezTo>
                      <a:cubicBezTo>
                        <a:pt x="158" y="881"/>
                        <a:pt x="149" y="885"/>
                        <a:pt x="144" y="879"/>
                      </a:cubicBezTo>
                      <a:cubicBezTo>
                        <a:pt x="140" y="873"/>
                        <a:pt x="137" y="871"/>
                        <a:pt x="133" y="873"/>
                      </a:cubicBezTo>
                      <a:cubicBezTo>
                        <a:pt x="130" y="875"/>
                        <a:pt x="124" y="895"/>
                        <a:pt x="121" y="901"/>
                      </a:cubicBezTo>
                      <a:cubicBezTo>
                        <a:pt x="117" y="907"/>
                        <a:pt x="108" y="911"/>
                        <a:pt x="103" y="911"/>
                      </a:cubicBezTo>
                      <a:cubicBezTo>
                        <a:pt x="99" y="911"/>
                        <a:pt x="98" y="919"/>
                        <a:pt x="94" y="923"/>
                      </a:cubicBezTo>
                      <a:cubicBezTo>
                        <a:pt x="91" y="926"/>
                        <a:pt x="92" y="932"/>
                        <a:pt x="88" y="936"/>
                      </a:cubicBezTo>
                      <a:cubicBezTo>
                        <a:pt x="84" y="940"/>
                        <a:pt x="86" y="953"/>
                        <a:pt x="88" y="957"/>
                      </a:cubicBezTo>
                      <a:cubicBezTo>
                        <a:pt x="90" y="962"/>
                        <a:pt x="80" y="976"/>
                        <a:pt x="74" y="980"/>
                      </a:cubicBezTo>
                      <a:cubicBezTo>
                        <a:pt x="68" y="984"/>
                        <a:pt x="67" y="992"/>
                        <a:pt x="57" y="994"/>
                      </a:cubicBezTo>
                      <a:cubicBezTo>
                        <a:pt x="54" y="994"/>
                        <a:pt x="51" y="996"/>
                        <a:pt x="49" y="999"/>
                      </a:cubicBezTo>
                      <a:cubicBezTo>
                        <a:pt x="46" y="1002"/>
                        <a:pt x="44" y="1007"/>
                        <a:pt x="43" y="1011"/>
                      </a:cubicBezTo>
                      <a:cubicBezTo>
                        <a:pt x="41" y="1018"/>
                        <a:pt x="28" y="1027"/>
                        <a:pt x="27" y="1037"/>
                      </a:cubicBezTo>
                      <a:cubicBezTo>
                        <a:pt x="27" y="1046"/>
                        <a:pt x="15" y="1060"/>
                        <a:pt x="7" y="1080"/>
                      </a:cubicBezTo>
                      <a:cubicBezTo>
                        <a:pt x="5" y="1085"/>
                        <a:pt x="4" y="1089"/>
                        <a:pt x="4" y="1093"/>
                      </a:cubicBezTo>
                      <a:cubicBezTo>
                        <a:pt x="3" y="1102"/>
                        <a:pt x="7" y="1105"/>
                        <a:pt x="10" y="1108"/>
                      </a:cubicBezTo>
                      <a:cubicBezTo>
                        <a:pt x="14" y="1113"/>
                        <a:pt x="7" y="1122"/>
                        <a:pt x="13" y="1131"/>
                      </a:cubicBezTo>
                      <a:cubicBezTo>
                        <a:pt x="18" y="1140"/>
                        <a:pt x="11" y="1153"/>
                        <a:pt x="9" y="1158"/>
                      </a:cubicBezTo>
                      <a:cubicBezTo>
                        <a:pt x="7" y="1161"/>
                        <a:pt x="7" y="1165"/>
                        <a:pt x="7" y="1170"/>
                      </a:cubicBezTo>
                      <a:cubicBezTo>
                        <a:pt x="6" y="1174"/>
                        <a:pt x="6" y="1178"/>
                        <a:pt x="4" y="1181"/>
                      </a:cubicBezTo>
                      <a:cubicBezTo>
                        <a:pt x="0" y="1188"/>
                        <a:pt x="6" y="1198"/>
                        <a:pt x="8" y="1201"/>
                      </a:cubicBezTo>
                      <a:cubicBezTo>
                        <a:pt x="9" y="1201"/>
                        <a:pt x="9" y="1202"/>
                        <a:pt x="9" y="1203"/>
                      </a:cubicBezTo>
                      <a:cubicBezTo>
                        <a:pt x="9" y="1206"/>
                        <a:pt x="8" y="1209"/>
                        <a:pt x="8" y="1212"/>
                      </a:cubicBezTo>
                      <a:cubicBezTo>
                        <a:pt x="7" y="1214"/>
                        <a:pt x="8" y="1216"/>
                        <a:pt x="9" y="1218"/>
                      </a:cubicBezTo>
                      <a:cubicBezTo>
                        <a:pt x="9" y="1219"/>
                        <a:pt x="10" y="1219"/>
                        <a:pt x="10" y="1220"/>
                      </a:cubicBezTo>
                      <a:cubicBezTo>
                        <a:pt x="13" y="1224"/>
                        <a:pt x="13" y="1226"/>
                        <a:pt x="19" y="1229"/>
                      </a:cubicBezTo>
                      <a:cubicBezTo>
                        <a:pt x="26" y="1231"/>
                        <a:pt x="19" y="1235"/>
                        <a:pt x="24" y="1239"/>
                      </a:cubicBezTo>
                      <a:cubicBezTo>
                        <a:pt x="25" y="1239"/>
                        <a:pt x="25" y="1240"/>
                        <a:pt x="26" y="1240"/>
                      </a:cubicBezTo>
                      <a:cubicBezTo>
                        <a:pt x="30" y="1244"/>
                        <a:pt x="29" y="1248"/>
                        <a:pt x="34" y="1252"/>
                      </a:cubicBezTo>
                      <a:cubicBezTo>
                        <a:pt x="38" y="1256"/>
                        <a:pt x="44" y="1261"/>
                        <a:pt x="47" y="1269"/>
                      </a:cubicBezTo>
                      <a:cubicBezTo>
                        <a:pt x="48" y="1271"/>
                        <a:pt x="48" y="1273"/>
                        <a:pt x="49" y="1274"/>
                      </a:cubicBezTo>
                      <a:cubicBezTo>
                        <a:pt x="51" y="1286"/>
                        <a:pt x="54" y="1288"/>
                        <a:pt x="58" y="1292"/>
                      </a:cubicBezTo>
                      <a:cubicBezTo>
                        <a:pt x="60" y="1294"/>
                        <a:pt x="63" y="1296"/>
                        <a:pt x="67" y="1299"/>
                      </a:cubicBezTo>
                      <a:cubicBezTo>
                        <a:pt x="72" y="1303"/>
                        <a:pt x="78" y="1307"/>
                        <a:pt x="82" y="1311"/>
                      </a:cubicBezTo>
                      <a:cubicBezTo>
                        <a:pt x="91" y="1319"/>
                        <a:pt x="103" y="1329"/>
                        <a:pt x="109" y="1332"/>
                      </a:cubicBezTo>
                      <a:cubicBezTo>
                        <a:pt x="110" y="1332"/>
                        <a:pt x="111" y="1332"/>
                        <a:pt x="112" y="1332"/>
                      </a:cubicBezTo>
                      <a:cubicBezTo>
                        <a:pt x="119" y="1332"/>
                        <a:pt x="131" y="1326"/>
                        <a:pt x="146" y="1323"/>
                      </a:cubicBezTo>
                      <a:cubicBezTo>
                        <a:pt x="155" y="1321"/>
                        <a:pt x="163" y="1323"/>
                        <a:pt x="169" y="1325"/>
                      </a:cubicBezTo>
                      <a:cubicBezTo>
                        <a:pt x="173" y="1326"/>
                        <a:pt x="176" y="1328"/>
                        <a:pt x="177" y="1328"/>
                      </a:cubicBezTo>
                      <a:cubicBezTo>
                        <a:pt x="179" y="1329"/>
                        <a:pt x="194" y="1321"/>
                        <a:pt x="200" y="1318"/>
                      </a:cubicBezTo>
                      <a:cubicBezTo>
                        <a:pt x="204" y="1315"/>
                        <a:pt x="209" y="1313"/>
                        <a:pt x="213" y="1311"/>
                      </a:cubicBezTo>
                      <a:cubicBezTo>
                        <a:pt x="214" y="1310"/>
                        <a:pt x="215" y="1310"/>
                        <a:pt x="215" y="1309"/>
                      </a:cubicBezTo>
                      <a:cubicBezTo>
                        <a:pt x="217" y="1307"/>
                        <a:pt x="219" y="1307"/>
                        <a:pt x="222" y="1306"/>
                      </a:cubicBezTo>
                      <a:cubicBezTo>
                        <a:pt x="225" y="1305"/>
                        <a:pt x="227" y="1305"/>
                        <a:pt x="229" y="1305"/>
                      </a:cubicBezTo>
                      <a:cubicBezTo>
                        <a:pt x="233" y="1305"/>
                        <a:pt x="235" y="1299"/>
                        <a:pt x="237" y="1302"/>
                      </a:cubicBezTo>
                      <a:cubicBezTo>
                        <a:pt x="237" y="1302"/>
                        <a:pt x="237" y="1302"/>
                        <a:pt x="238" y="1302"/>
                      </a:cubicBezTo>
                      <a:cubicBezTo>
                        <a:pt x="240" y="1306"/>
                        <a:pt x="249" y="1306"/>
                        <a:pt x="255" y="1308"/>
                      </a:cubicBezTo>
                      <a:cubicBezTo>
                        <a:pt x="260" y="1309"/>
                        <a:pt x="266" y="1318"/>
                        <a:pt x="266" y="1322"/>
                      </a:cubicBezTo>
                      <a:cubicBezTo>
                        <a:pt x="266" y="1325"/>
                        <a:pt x="269" y="1332"/>
                        <a:pt x="272" y="1334"/>
                      </a:cubicBezTo>
                      <a:cubicBezTo>
                        <a:pt x="274" y="1335"/>
                        <a:pt x="281" y="1331"/>
                        <a:pt x="284" y="1331"/>
                      </a:cubicBezTo>
                      <a:cubicBezTo>
                        <a:pt x="287" y="1331"/>
                        <a:pt x="297" y="1331"/>
                        <a:pt x="299" y="1328"/>
                      </a:cubicBezTo>
                      <a:cubicBezTo>
                        <a:pt x="300" y="1328"/>
                        <a:pt x="300" y="1328"/>
                        <a:pt x="301" y="1328"/>
                      </a:cubicBezTo>
                      <a:cubicBezTo>
                        <a:pt x="302" y="1329"/>
                        <a:pt x="304" y="1333"/>
                        <a:pt x="306" y="1336"/>
                      </a:cubicBezTo>
                      <a:cubicBezTo>
                        <a:pt x="308" y="1340"/>
                        <a:pt x="313" y="1337"/>
                        <a:pt x="315" y="1338"/>
                      </a:cubicBezTo>
                      <a:cubicBezTo>
                        <a:pt x="316" y="1340"/>
                        <a:pt x="319" y="1349"/>
                        <a:pt x="318" y="1352"/>
                      </a:cubicBezTo>
                      <a:cubicBezTo>
                        <a:pt x="317" y="1354"/>
                        <a:pt x="314" y="1361"/>
                        <a:pt x="316" y="1364"/>
                      </a:cubicBezTo>
                      <a:cubicBezTo>
                        <a:pt x="316" y="1364"/>
                        <a:pt x="316" y="1364"/>
                        <a:pt x="316" y="1365"/>
                      </a:cubicBezTo>
                      <a:cubicBezTo>
                        <a:pt x="317" y="1368"/>
                        <a:pt x="317" y="1372"/>
                        <a:pt x="313" y="1374"/>
                      </a:cubicBezTo>
                      <a:cubicBezTo>
                        <a:pt x="309" y="1375"/>
                        <a:pt x="310" y="1379"/>
                        <a:pt x="313" y="1379"/>
                      </a:cubicBezTo>
                      <a:cubicBezTo>
                        <a:pt x="314" y="1379"/>
                        <a:pt x="314" y="1381"/>
                        <a:pt x="313" y="1383"/>
                      </a:cubicBezTo>
                      <a:cubicBezTo>
                        <a:pt x="312" y="1384"/>
                        <a:pt x="312" y="1385"/>
                        <a:pt x="311" y="1386"/>
                      </a:cubicBezTo>
                      <a:cubicBezTo>
                        <a:pt x="309" y="1387"/>
                        <a:pt x="315" y="1390"/>
                        <a:pt x="315" y="1393"/>
                      </a:cubicBezTo>
                      <a:cubicBezTo>
                        <a:pt x="316" y="1395"/>
                        <a:pt x="309" y="1394"/>
                        <a:pt x="309" y="1398"/>
                      </a:cubicBezTo>
                      <a:cubicBezTo>
                        <a:pt x="309" y="1402"/>
                        <a:pt x="307" y="1405"/>
                        <a:pt x="304" y="1407"/>
                      </a:cubicBezTo>
                      <a:cubicBezTo>
                        <a:pt x="302" y="1409"/>
                        <a:pt x="310" y="1417"/>
                        <a:pt x="310" y="1419"/>
                      </a:cubicBezTo>
                      <a:cubicBezTo>
                        <a:pt x="310" y="1422"/>
                        <a:pt x="312" y="1424"/>
                        <a:pt x="319" y="1432"/>
                      </a:cubicBezTo>
                      <a:cubicBezTo>
                        <a:pt x="325" y="1439"/>
                        <a:pt x="322" y="1441"/>
                        <a:pt x="330" y="1449"/>
                      </a:cubicBezTo>
                      <a:cubicBezTo>
                        <a:pt x="330" y="1450"/>
                        <a:pt x="331" y="1450"/>
                        <a:pt x="331" y="1450"/>
                      </a:cubicBezTo>
                      <a:cubicBezTo>
                        <a:pt x="336" y="1455"/>
                        <a:pt x="339" y="1460"/>
                        <a:pt x="341" y="1465"/>
                      </a:cubicBezTo>
                      <a:cubicBezTo>
                        <a:pt x="343" y="1470"/>
                        <a:pt x="344" y="1476"/>
                        <a:pt x="345" y="1480"/>
                      </a:cubicBezTo>
                      <a:cubicBezTo>
                        <a:pt x="345" y="1481"/>
                        <a:pt x="345" y="1481"/>
                        <a:pt x="345" y="1482"/>
                      </a:cubicBezTo>
                      <a:cubicBezTo>
                        <a:pt x="348" y="1491"/>
                        <a:pt x="354" y="1507"/>
                        <a:pt x="356" y="1511"/>
                      </a:cubicBezTo>
                      <a:cubicBezTo>
                        <a:pt x="357" y="1514"/>
                        <a:pt x="354" y="1518"/>
                        <a:pt x="354" y="1525"/>
                      </a:cubicBezTo>
                      <a:cubicBezTo>
                        <a:pt x="354" y="1532"/>
                        <a:pt x="360" y="1545"/>
                        <a:pt x="361" y="1554"/>
                      </a:cubicBezTo>
                      <a:cubicBezTo>
                        <a:pt x="362" y="1563"/>
                        <a:pt x="357" y="1568"/>
                        <a:pt x="353" y="1574"/>
                      </a:cubicBezTo>
                      <a:cubicBezTo>
                        <a:pt x="349" y="1580"/>
                        <a:pt x="344" y="1593"/>
                        <a:pt x="344" y="1601"/>
                      </a:cubicBezTo>
                      <a:cubicBezTo>
                        <a:pt x="344" y="1609"/>
                        <a:pt x="338" y="1617"/>
                        <a:pt x="338" y="1620"/>
                      </a:cubicBezTo>
                      <a:cubicBezTo>
                        <a:pt x="339" y="1624"/>
                        <a:pt x="337" y="1635"/>
                        <a:pt x="337" y="1639"/>
                      </a:cubicBezTo>
                      <a:cubicBezTo>
                        <a:pt x="337" y="1639"/>
                        <a:pt x="337" y="1639"/>
                        <a:pt x="337" y="1639"/>
                      </a:cubicBezTo>
                      <a:cubicBezTo>
                        <a:pt x="336" y="1644"/>
                        <a:pt x="340" y="1651"/>
                        <a:pt x="343" y="1658"/>
                      </a:cubicBezTo>
                      <a:cubicBezTo>
                        <a:pt x="347" y="1664"/>
                        <a:pt x="352" y="1676"/>
                        <a:pt x="355" y="1686"/>
                      </a:cubicBezTo>
                      <a:cubicBezTo>
                        <a:pt x="357" y="1696"/>
                        <a:pt x="364" y="1707"/>
                        <a:pt x="366" y="1715"/>
                      </a:cubicBezTo>
                      <a:cubicBezTo>
                        <a:pt x="368" y="1722"/>
                        <a:pt x="365" y="1733"/>
                        <a:pt x="367" y="1738"/>
                      </a:cubicBezTo>
                      <a:cubicBezTo>
                        <a:pt x="369" y="1743"/>
                        <a:pt x="370" y="1751"/>
                        <a:pt x="371" y="1760"/>
                      </a:cubicBezTo>
                      <a:cubicBezTo>
                        <a:pt x="372" y="1768"/>
                        <a:pt x="373" y="1786"/>
                        <a:pt x="379" y="1793"/>
                      </a:cubicBezTo>
                      <a:cubicBezTo>
                        <a:pt x="381" y="1796"/>
                        <a:pt x="384" y="1800"/>
                        <a:pt x="386" y="1804"/>
                      </a:cubicBezTo>
                      <a:cubicBezTo>
                        <a:pt x="390" y="1812"/>
                        <a:pt x="393" y="1820"/>
                        <a:pt x="395" y="1827"/>
                      </a:cubicBezTo>
                      <a:cubicBezTo>
                        <a:pt x="397" y="1837"/>
                        <a:pt x="404" y="1848"/>
                        <a:pt x="406" y="1854"/>
                      </a:cubicBezTo>
                      <a:cubicBezTo>
                        <a:pt x="408" y="1860"/>
                        <a:pt x="409" y="1866"/>
                        <a:pt x="406" y="1867"/>
                      </a:cubicBezTo>
                      <a:cubicBezTo>
                        <a:pt x="402" y="1868"/>
                        <a:pt x="402" y="1871"/>
                        <a:pt x="406" y="1878"/>
                      </a:cubicBezTo>
                      <a:cubicBezTo>
                        <a:pt x="410" y="1885"/>
                        <a:pt x="407" y="1889"/>
                        <a:pt x="410" y="1890"/>
                      </a:cubicBezTo>
                      <a:cubicBezTo>
                        <a:pt x="413" y="1891"/>
                        <a:pt x="412" y="1893"/>
                        <a:pt x="415" y="1894"/>
                      </a:cubicBezTo>
                      <a:cubicBezTo>
                        <a:pt x="417" y="1894"/>
                        <a:pt x="419" y="1897"/>
                        <a:pt x="421" y="1899"/>
                      </a:cubicBezTo>
                      <a:cubicBezTo>
                        <a:pt x="422" y="1902"/>
                        <a:pt x="426" y="1902"/>
                        <a:pt x="428" y="1899"/>
                      </a:cubicBezTo>
                      <a:cubicBezTo>
                        <a:pt x="430" y="1896"/>
                        <a:pt x="436" y="1895"/>
                        <a:pt x="442" y="1895"/>
                      </a:cubicBezTo>
                      <a:cubicBezTo>
                        <a:pt x="448" y="1895"/>
                        <a:pt x="447" y="1891"/>
                        <a:pt x="453" y="1889"/>
                      </a:cubicBezTo>
                      <a:cubicBezTo>
                        <a:pt x="458" y="1887"/>
                        <a:pt x="465" y="1887"/>
                        <a:pt x="470" y="1889"/>
                      </a:cubicBezTo>
                      <a:cubicBezTo>
                        <a:pt x="475" y="1891"/>
                        <a:pt x="479" y="1889"/>
                        <a:pt x="481" y="1888"/>
                      </a:cubicBezTo>
                      <a:cubicBezTo>
                        <a:pt x="484" y="1886"/>
                        <a:pt x="488" y="1890"/>
                        <a:pt x="489" y="1886"/>
                      </a:cubicBezTo>
                      <a:cubicBezTo>
                        <a:pt x="489" y="1881"/>
                        <a:pt x="494" y="1882"/>
                        <a:pt x="498" y="1882"/>
                      </a:cubicBezTo>
                      <a:cubicBezTo>
                        <a:pt x="503" y="1882"/>
                        <a:pt x="514" y="1873"/>
                        <a:pt x="522" y="1864"/>
                      </a:cubicBezTo>
                      <a:cubicBezTo>
                        <a:pt x="531" y="1854"/>
                        <a:pt x="545" y="1833"/>
                        <a:pt x="550" y="1823"/>
                      </a:cubicBezTo>
                      <a:cubicBezTo>
                        <a:pt x="554" y="1814"/>
                        <a:pt x="562" y="1806"/>
                        <a:pt x="566" y="1801"/>
                      </a:cubicBezTo>
                      <a:cubicBezTo>
                        <a:pt x="569" y="1798"/>
                        <a:pt x="571" y="1787"/>
                        <a:pt x="572" y="1779"/>
                      </a:cubicBezTo>
                      <a:cubicBezTo>
                        <a:pt x="572" y="1776"/>
                        <a:pt x="572" y="1773"/>
                        <a:pt x="572" y="1772"/>
                      </a:cubicBezTo>
                      <a:cubicBezTo>
                        <a:pt x="572" y="1765"/>
                        <a:pt x="569" y="1770"/>
                        <a:pt x="568" y="1766"/>
                      </a:cubicBezTo>
                      <a:cubicBezTo>
                        <a:pt x="566" y="1762"/>
                        <a:pt x="576" y="1755"/>
                        <a:pt x="586" y="1750"/>
                      </a:cubicBezTo>
                      <a:cubicBezTo>
                        <a:pt x="595" y="1746"/>
                        <a:pt x="599" y="1744"/>
                        <a:pt x="600" y="1740"/>
                      </a:cubicBezTo>
                      <a:cubicBezTo>
                        <a:pt x="601" y="1735"/>
                        <a:pt x="600" y="1724"/>
                        <a:pt x="601" y="1719"/>
                      </a:cubicBezTo>
                      <a:cubicBezTo>
                        <a:pt x="603" y="1715"/>
                        <a:pt x="601" y="1712"/>
                        <a:pt x="599" y="1702"/>
                      </a:cubicBezTo>
                      <a:cubicBezTo>
                        <a:pt x="598" y="1692"/>
                        <a:pt x="595" y="1690"/>
                        <a:pt x="594" y="1684"/>
                      </a:cubicBezTo>
                      <a:cubicBezTo>
                        <a:pt x="592" y="1679"/>
                        <a:pt x="593" y="1674"/>
                        <a:pt x="596" y="1674"/>
                      </a:cubicBezTo>
                      <a:cubicBezTo>
                        <a:pt x="598" y="1674"/>
                        <a:pt x="598" y="1672"/>
                        <a:pt x="601" y="1667"/>
                      </a:cubicBezTo>
                      <a:cubicBezTo>
                        <a:pt x="603" y="1661"/>
                        <a:pt x="606" y="1663"/>
                        <a:pt x="611" y="1659"/>
                      </a:cubicBezTo>
                      <a:cubicBezTo>
                        <a:pt x="615" y="1655"/>
                        <a:pt x="615" y="1650"/>
                        <a:pt x="623" y="1643"/>
                      </a:cubicBezTo>
                      <a:cubicBezTo>
                        <a:pt x="630" y="1636"/>
                        <a:pt x="638" y="1637"/>
                        <a:pt x="645" y="1632"/>
                      </a:cubicBezTo>
                      <a:cubicBezTo>
                        <a:pt x="652" y="1626"/>
                        <a:pt x="665" y="1606"/>
                        <a:pt x="664" y="1603"/>
                      </a:cubicBezTo>
                      <a:cubicBezTo>
                        <a:pt x="662" y="1599"/>
                        <a:pt x="660" y="1582"/>
                        <a:pt x="661" y="1576"/>
                      </a:cubicBezTo>
                      <a:cubicBezTo>
                        <a:pt x="661" y="1569"/>
                        <a:pt x="660" y="1551"/>
                        <a:pt x="660" y="1542"/>
                      </a:cubicBezTo>
                      <a:cubicBezTo>
                        <a:pt x="660" y="1542"/>
                        <a:pt x="660" y="1542"/>
                        <a:pt x="660" y="1542"/>
                      </a:cubicBezTo>
                      <a:cubicBezTo>
                        <a:pt x="659" y="1534"/>
                        <a:pt x="652" y="1538"/>
                        <a:pt x="651" y="1529"/>
                      </a:cubicBezTo>
                      <a:cubicBezTo>
                        <a:pt x="651" y="1521"/>
                        <a:pt x="647" y="1521"/>
                        <a:pt x="647" y="1515"/>
                      </a:cubicBezTo>
                      <a:cubicBezTo>
                        <a:pt x="647" y="1510"/>
                        <a:pt x="648" y="1504"/>
                        <a:pt x="646" y="1504"/>
                      </a:cubicBezTo>
                      <a:cubicBezTo>
                        <a:pt x="644" y="1503"/>
                        <a:pt x="645" y="1498"/>
                        <a:pt x="648" y="1493"/>
                      </a:cubicBezTo>
                      <a:cubicBezTo>
                        <a:pt x="651" y="1488"/>
                        <a:pt x="643" y="1488"/>
                        <a:pt x="642" y="1482"/>
                      </a:cubicBezTo>
                      <a:cubicBezTo>
                        <a:pt x="641" y="1479"/>
                        <a:pt x="644" y="1470"/>
                        <a:pt x="647" y="1461"/>
                      </a:cubicBezTo>
                      <a:cubicBezTo>
                        <a:pt x="651" y="1448"/>
                        <a:pt x="657" y="1433"/>
                        <a:pt x="658" y="1430"/>
                      </a:cubicBezTo>
                      <a:cubicBezTo>
                        <a:pt x="661" y="1426"/>
                        <a:pt x="663" y="1427"/>
                        <a:pt x="666" y="1423"/>
                      </a:cubicBezTo>
                      <a:cubicBezTo>
                        <a:pt x="668" y="1420"/>
                        <a:pt x="669" y="1425"/>
                        <a:pt x="672" y="1418"/>
                      </a:cubicBezTo>
                      <a:cubicBezTo>
                        <a:pt x="672" y="1418"/>
                        <a:pt x="673" y="1417"/>
                        <a:pt x="673" y="1417"/>
                      </a:cubicBezTo>
                      <a:cubicBezTo>
                        <a:pt x="677" y="1409"/>
                        <a:pt x="690" y="1396"/>
                        <a:pt x="699" y="1384"/>
                      </a:cubicBezTo>
                      <a:cubicBezTo>
                        <a:pt x="708" y="1372"/>
                        <a:pt x="713" y="1369"/>
                        <a:pt x="719" y="1366"/>
                      </a:cubicBezTo>
                      <a:cubicBezTo>
                        <a:pt x="724" y="1362"/>
                        <a:pt x="738" y="1346"/>
                        <a:pt x="747" y="1332"/>
                      </a:cubicBezTo>
                      <a:cubicBezTo>
                        <a:pt x="753" y="1323"/>
                        <a:pt x="760" y="1313"/>
                        <a:pt x="761" y="1306"/>
                      </a:cubicBezTo>
                      <a:cubicBezTo>
                        <a:pt x="762" y="1300"/>
                        <a:pt x="767" y="1291"/>
                        <a:pt x="771" y="1285"/>
                      </a:cubicBezTo>
                      <a:cubicBezTo>
                        <a:pt x="775" y="1278"/>
                        <a:pt x="782" y="1262"/>
                        <a:pt x="782" y="1257"/>
                      </a:cubicBezTo>
                      <a:cubicBezTo>
                        <a:pt x="782" y="1252"/>
                        <a:pt x="785" y="1242"/>
                        <a:pt x="786" y="1233"/>
                      </a:cubicBezTo>
                      <a:cubicBezTo>
                        <a:pt x="786" y="1224"/>
                        <a:pt x="780" y="1224"/>
                        <a:pt x="778" y="1229"/>
                      </a:cubicBezTo>
                      <a:cubicBezTo>
                        <a:pt x="777" y="1233"/>
                        <a:pt x="762" y="1237"/>
                        <a:pt x="752" y="1237"/>
                      </a:cubicBezTo>
                      <a:cubicBezTo>
                        <a:pt x="743" y="1237"/>
                        <a:pt x="737" y="1238"/>
                        <a:pt x="734" y="1242"/>
                      </a:cubicBezTo>
                      <a:cubicBezTo>
                        <a:pt x="731" y="1246"/>
                        <a:pt x="722" y="1241"/>
                        <a:pt x="719" y="1245"/>
                      </a:cubicBezTo>
                      <a:cubicBezTo>
                        <a:pt x="716" y="1250"/>
                        <a:pt x="704" y="1253"/>
                        <a:pt x="700" y="1243"/>
                      </a:cubicBezTo>
                      <a:cubicBezTo>
                        <a:pt x="698" y="1239"/>
                        <a:pt x="696" y="1237"/>
                        <a:pt x="694" y="1236"/>
                      </a:cubicBezTo>
                      <a:cubicBezTo>
                        <a:pt x="693" y="1236"/>
                        <a:pt x="693" y="1237"/>
                        <a:pt x="692" y="1238"/>
                      </a:cubicBezTo>
                      <a:cubicBezTo>
                        <a:pt x="693" y="1237"/>
                        <a:pt x="693" y="1236"/>
                        <a:pt x="694" y="1236"/>
                      </a:cubicBezTo>
                      <a:cubicBezTo>
                        <a:pt x="691" y="1234"/>
                        <a:pt x="688" y="1233"/>
                        <a:pt x="688" y="1232"/>
                      </a:cubicBezTo>
                      <a:cubicBezTo>
                        <a:pt x="686" y="1231"/>
                        <a:pt x="691" y="1227"/>
                        <a:pt x="694" y="1226"/>
                      </a:cubicBezTo>
                      <a:cubicBezTo>
                        <a:pt x="698" y="1225"/>
                        <a:pt x="696" y="1221"/>
                        <a:pt x="693" y="1218"/>
                      </a:cubicBezTo>
                      <a:cubicBezTo>
                        <a:pt x="693" y="1217"/>
                        <a:pt x="692" y="1217"/>
                        <a:pt x="692" y="1216"/>
                      </a:cubicBezTo>
                      <a:cubicBezTo>
                        <a:pt x="689" y="1213"/>
                        <a:pt x="685" y="1208"/>
                        <a:pt x="679" y="1200"/>
                      </a:cubicBezTo>
                      <a:cubicBezTo>
                        <a:pt x="673" y="1190"/>
                        <a:pt x="665" y="1184"/>
                        <a:pt x="661" y="1184"/>
                      </a:cubicBezTo>
                      <a:cubicBezTo>
                        <a:pt x="657" y="1184"/>
                        <a:pt x="656" y="1176"/>
                        <a:pt x="654" y="1176"/>
                      </a:cubicBezTo>
                      <a:cubicBezTo>
                        <a:pt x="651" y="1175"/>
                        <a:pt x="645" y="1163"/>
                        <a:pt x="645" y="1155"/>
                      </a:cubicBezTo>
                      <a:cubicBezTo>
                        <a:pt x="645" y="1151"/>
                        <a:pt x="642" y="1145"/>
                        <a:pt x="639" y="1140"/>
                      </a:cubicBezTo>
                      <a:cubicBezTo>
                        <a:pt x="636" y="1136"/>
                        <a:pt x="633" y="1133"/>
                        <a:pt x="632" y="1132"/>
                      </a:cubicBezTo>
                      <a:cubicBezTo>
                        <a:pt x="628" y="1130"/>
                        <a:pt x="625" y="1121"/>
                        <a:pt x="625" y="1110"/>
                      </a:cubicBezTo>
                      <a:cubicBezTo>
                        <a:pt x="625" y="1099"/>
                        <a:pt x="623" y="1091"/>
                        <a:pt x="622" y="1087"/>
                      </a:cubicBezTo>
                      <a:cubicBezTo>
                        <a:pt x="622" y="1084"/>
                        <a:pt x="617" y="1077"/>
                        <a:pt x="612" y="1073"/>
                      </a:cubicBezTo>
                      <a:cubicBezTo>
                        <a:pt x="608" y="1071"/>
                        <a:pt x="606" y="1067"/>
                        <a:pt x="606" y="1063"/>
                      </a:cubicBezTo>
                      <a:cubicBezTo>
                        <a:pt x="605" y="1061"/>
                        <a:pt x="605" y="1059"/>
                        <a:pt x="606" y="1057"/>
                      </a:cubicBezTo>
                      <a:cubicBezTo>
                        <a:pt x="606" y="1051"/>
                        <a:pt x="603" y="1051"/>
                        <a:pt x="600" y="1042"/>
                      </a:cubicBezTo>
                      <a:cubicBezTo>
                        <a:pt x="598" y="1033"/>
                        <a:pt x="588" y="1019"/>
                        <a:pt x="588" y="1013"/>
                      </a:cubicBezTo>
                      <a:cubicBezTo>
                        <a:pt x="588" y="1008"/>
                        <a:pt x="582" y="1005"/>
                        <a:pt x="583" y="999"/>
                      </a:cubicBezTo>
                      <a:cubicBezTo>
                        <a:pt x="583" y="994"/>
                        <a:pt x="580" y="993"/>
                        <a:pt x="575" y="984"/>
                      </a:cubicBezTo>
                      <a:cubicBezTo>
                        <a:pt x="569" y="975"/>
                        <a:pt x="568" y="959"/>
                        <a:pt x="569" y="959"/>
                      </a:cubicBezTo>
                      <a:cubicBezTo>
                        <a:pt x="571" y="958"/>
                        <a:pt x="575" y="972"/>
                        <a:pt x="577" y="976"/>
                      </a:cubicBezTo>
                      <a:cubicBezTo>
                        <a:pt x="579" y="981"/>
                        <a:pt x="585" y="995"/>
                        <a:pt x="589" y="995"/>
                      </a:cubicBezTo>
                      <a:cubicBezTo>
                        <a:pt x="593" y="995"/>
                        <a:pt x="594" y="974"/>
                        <a:pt x="596" y="975"/>
                      </a:cubicBezTo>
                      <a:cubicBezTo>
                        <a:pt x="596" y="975"/>
                        <a:pt x="596" y="975"/>
                        <a:pt x="596" y="976"/>
                      </a:cubicBezTo>
                      <a:cubicBezTo>
                        <a:pt x="597" y="978"/>
                        <a:pt x="596" y="990"/>
                        <a:pt x="598" y="991"/>
                      </a:cubicBezTo>
                      <a:cubicBezTo>
                        <a:pt x="601" y="992"/>
                        <a:pt x="602" y="998"/>
                        <a:pt x="607" y="1005"/>
                      </a:cubicBezTo>
                      <a:cubicBezTo>
                        <a:pt x="613" y="1012"/>
                        <a:pt x="624" y="1031"/>
                        <a:pt x="624" y="1036"/>
                      </a:cubicBezTo>
                      <a:cubicBezTo>
                        <a:pt x="624" y="1041"/>
                        <a:pt x="626" y="1046"/>
                        <a:pt x="633" y="1052"/>
                      </a:cubicBezTo>
                      <a:cubicBezTo>
                        <a:pt x="640" y="1057"/>
                        <a:pt x="640" y="1064"/>
                        <a:pt x="643" y="1067"/>
                      </a:cubicBezTo>
                      <a:cubicBezTo>
                        <a:pt x="647" y="1070"/>
                        <a:pt x="646" y="1074"/>
                        <a:pt x="646" y="1082"/>
                      </a:cubicBezTo>
                      <a:cubicBezTo>
                        <a:pt x="646" y="1091"/>
                        <a:pt x="650" y="1101"/>
                        <a:pt x="656" y="1106"/>
                      </a:cubicBezTo>
                      <a:cubicBezTo>
                        <a:pt x="662" y="1110"/>
                        <a:pt x="666" y="1115"/>
                        <a:pt x="669" y="1124"/>
                      </a:cubicBezTo>
                      <a:cubicBezTo>
                        <a:pt x="672" y="1133"/>
                        <a:pt x="676" y="1140"/>
                        <a:pt x="680" y="1145"/>
                      </a:cubicBezTo>
                      <a:cubicBezTo>
                        <a:pt x="684" y="1150"/>
                        <a:pt x="681" y="1152"/>
                        <a:pt x="684" y="1156"/>
                      </a:cubicBezTo>
                      <a:cubicBezTo>
                        <a:pt x="685" y="1158"/>
                        <a:pt x="686" y="1161"/>
                        <a:pt x="687" y="1164"/>
                      </a:cubicBezTo>
                      <a:cubicBezTo>
                        <a:pt x="688" y="1167"/>
                        <a:pt x="689" y="1170"/>
                        <a:pt x="688" y="1172"/>
                      </a:cubicBezTo>
                      <a:cubicBezTo>
                        <a:pt x="687" y="1177"/>
                        <a:pt x="688" y="1188"/>
                        <a:pt x="692" y="1195"/>
                      </a:cubicBezTo>
                      <a:cubicBezTo>
                        <a:pt x="695" y="1201"/>
                        <a:pt x="694" y="1213"/>
                        <a:pt x="696" y="1215"/>
                      </a:cubicBezTo>
                      <a:cubicBezTo>
                        <a:pt x="697" y="1217"/>
                        <a:pt x="711" y="1217"/>
                        <a:pt x="717" y="1212"/>
                      </a:cubicBezTo>
                      <a:cubicBezTo>
                        <a:pt x="723" y="1207"/>
                        <a:pt x="727" y="1206"/>
                        <a:pt x="732" y="1206"/>
                      </a:cubicBezTo>
                      <a:cubicBezTo>
                        <a:pt x="736" y="1206"/>
                        <a:pt x="743" y="1201"/>
                        <a:pt x="744" y="1199"/>
                      </a:cubicBezTo>
                      <a:cubicBezTo>
                        <a:pt x="746" y="1197"/>
                        <a:pt x="753" y="1196"/>
                        <a:pt x="756" y="1197"/>
                      </a:cubicBezTo>
                      <a:cubicBezTo>
                        <a:pt x="759" y="1197"/>
                        <a:pt x="762" y="1193"/>
                        <a:pt x="765" y="1189"/>
                      </a:cubicBezTo>
                      <a:cubicBezTo>
                        <a:pt x="768" y="1185"/>
                        <a:pt x="778" y="1184"/>
                        <a:pt x="789" y="1180"/>
                      </a:cubicBezTo>
                      <a:cubicBezTo>
                        <a:pt x="800" y="1176"/>
                        <a:pt x="798" y="1170"/>
                        <a:pt x="800" y="1166"/>
                      </a:cubicBezTo>
                      <a:cubicBezTo>
                        <a:pt x="802" y="1163"/>
                        <a:pt x="805" y="1164"/>
                        <a:pt x="810" y="1161"/>
                      </a:cubicBezTo>
                      <a:cubicBezTo>
                        <a:pt x="811" y="1161"/>
                        <a:pt x="812" y="1160"/>
                        <a:pt x="813" y="1160"/>
                      </a:cubicBezTo>
                      <a:cubicBezTo>
                        <a:pt x="820" y="1155"/>
                        <a:pt x="827" y="1157"/>
                        <a:pt x="832" y="1156"/>
                      </a:cubicBezTo>
                      <a:cubicBezTo>
                        <a:pt x="837" y="1154"/>
                        <a:pt x="832" y="1149"/>
                        <a:pt x="836" y="1145"/>
                      </a:cubicBezTo>
                      <a:cubicBezTo>
                        <a:pt x="841" y="1141"/>
                        <a:pt x="847" y="1144"/>
                        <a:pt x="849" y="1142"/>
                      </a:cubicBezTo>
                      <a:cubicBezTo>
                        <a:pt x="851" y="1141"/>
                        <a:pt x="853" y="1132"/>
                        <a:pt x="857" y="1130"/>
                      </a:cubicBezTo>
                      <a:cubicBezTo>
                        <a:pt x="860" y="1128"/>
                        <a:pt x="864" y="1129"/>
                        <a:pt x="864" y="1125"/>
                      </a:cubicBezTo>
                      <a:cubicBezTo>
                        <a:pt x="863" y="1121"/>
                        <a:pt x="864" y="1107"/>
                        <a:pt x="868" y="1107"/>
                      </a:cubicBezTo>
                      <a:cubicBezTo>
                        <a:pt x="871" y="1106"/>
                        <a:pt x="877" y="1101"/>
                        <a:pt x="877" y="1099"/>
                      </a:cubicBezTo>
                      <a:cubicBezTo>
                        <a:pt x="877" y="1096"/>
                        <a:pt x="885" y="1087"/>
                        <a:pt x="887" y="1083"/>
                      </a:cubicBezTo>
                      <a:cubicBezTo>
                        <a:pt x="889" y="1078"/>
                        <a:pt x="889" y="1076"/>
                        <a:pt x="886" y="1075"/>
                      </a:cubicBezTo>
                      <a:cubicBezTo>
                        <a:pt x="883" y="1074"/>
                        <a:pt x="878" y="1064"/>
                        <a:pt x="876" y="1061"/>
                      </a:cubicBezTo>
                      <a:cubicBezTo>
                        <a:pt x="875" y="1057"/>
                        <a:pt x="865" y="1060"/>
                        <a:pt x="857" y="1052"/>
                      </a:cubicBezTo>
                      <a:cubicBezTo>
                        <a:pt x="854" y="1049"/>
                        <a:pt x="852" y="1043"/>
                        <a:pt x="851" y="1037"/>
                      </a:cubicBezTo>
                      <a:cubicBezTo>
                        <a:pt x="849" y="1029"/>
                        <a:pt x="849" y="1020"/>
                        <a:pt x="847" y="1020"/>
                      </a:cubicBezTo>
                      <a:cubicBezTo>
                        <a:pt x="845" y="1020"/>
                        <a:pt x="837" y="1031"/>
                        <a:pt x="834" y="1039"/>
                      </a:cubicBezTo>
                      <a:cubicBezTo>
                        <a:pt x="830" y="1047"/>
                        <a:pt x="820" y="1053"/>
                        <a:pt x="812" y="1051"/>
                      </a:cubicBezTo>
                      <a:cubicBezTo>
                        <a:pt x="803" y="1049"/>
                        <a:pt x="800" y="1053"/>
                        <a:pt x="798" y="1055"/>
                      </a:cubicBezTo>
                      <a:cubicBezTo>
                        <a:pt x="798" y="1056"/>
                        <a:pt x="797" y="1055"/>
                        <a:pt x="796" y="1054"/>
                      </a:cubicBezTo>
                      <a:cubicBezTo>
                        <a:pt x="794" y="1053"/>
                        <a:pt x="791" y="1049"/>
                        <a:pt x="791" y="1046"/>
                      </a:cubicBezTo>
                      <a:cubicBezTo>
                        <a:pt x="791" y="1044"/>
                        <a:pt x="791" y="1043"/>
                        <a:pt x="791" y="1042"/>
                      </a:cubicBezTo>
                      <a:cubicBezTo>
                        <a:pt x="793" y="1037"/>
                        <a:pt x="795" y="1026"/>
                        <a:pt x="790" y="1024"/>
                      </a:cubicBezTo>
                      <a:cubicBezTo>
                        <a:pt x="785" y="1022"/>
                        <a:pt x="782" y="1034"/>
                        <a:pt x="782" y="1037"/>
                      </a:cubicBezTo>
                      <a:cubicBezTo>
                        <a:pt x="782" y="1038"/>
                        <a:pt x="782" y="1038"/>
                        <a:pt x="781" y="1038"/>
                      </a:cubicBezTo>
                      <a:cubicBezTo>
                        <a:pt x="779" y="1036"/>
                        <a:pt x="773" y="1026"/>
                        <a:pt x="775" y="1023"/>
                      </a:cubicBezTo>
                      <a:cubicBezTo>
                        <a:pt x="778" y="1019"/>
                        <a:pt x="774" y="1012"/>
                        <a:pt x="770" y="1008"/>
                      </a:cubicBezTo>
                      <a:cubicBezTo>
                        <a:pt x="766" y="1004"/>
                        <a:pt x="758" y="996"/>
                        <a:pt x="758" y="991"/>
                      </a:cubicBezTo>
                      <a:cubicBezTo>
                        <a:pt x="758" y="990"/>
                        <a:pt x="757" y="988"/>
                        <a:pt x="757" y="985"/>
                      </a:cubicBezTo>
                      <a:cubicBezTo>
                        <a:pt x="755" y="979"/>
                        <a:pt x="751" y="970"/>
                        <a:pt x="751" y="968"/>
                      </a:cubicBezTo>
                      <a:cubicBezTo>
                        <a:pt x="751" y="967"/>
                        <a:pt x="751" y="966"/>
                        <a:pt x="752" y="966"/>
                      </a:cubicBezTo>
                      <a:cubicBezTo>
                        <a:pt x="753" y="964"/>
                        <a:pt x="755" y="963"/>
                        <a:pt x="757" y="962"/>
                      </a:cubicBezTo>
                      <a:cubicBezTo>
                        <a:pt x="758" y="962"/>
                        <a:pt x="759" y="962"/>
                        <a:pt x="760" y="962"/>
                      </a:cubicBezTo>
                      <a:cubicBezTo>
                        <a:pt x="763" y="962"/>
                        <a:pt x="763" y="958"/>
                        <a:pt x="765" y="960"/>
                      </a:cubicBezTo>
                      <a:cubicBezTo>
                        <a:pt x="768" y="963"/>
                        <a:pt x="771" y="960"/>
                        <a:pt x="773" y="960"/>
                      </a:cubicBezTo>
                      <a:cubicBezTo>
                        <a:pt x="776" y="960"/>
                        <a:pt x="782" y="974"/>
                        <a:pt x="785" y="982"/>
                      </a:cubicBezTo>
                      <a:cubicBezTo>
                        <a:pt x="788" y="989"/>
                        <a:pt x="788" y="991"/>
                        <a:pt x="792" y="994"/>
                      </a:cubicBezTo>
                      <a:cubicBezTo>
                        <a:pt x="796" y="997"/>
                        <a:pt x="800" y="996"/>
                        <a:pt x="806" y="1003"/>
                      </a:cubicBezTo>
                      <a:cubicBezTo>
                        <a:pt x="811" y="1010"/>
                        <a:pt x="826" y="1014"/>
                        <a:pt x="832" y="1015"/>
                      </a:cubicBezTo>
                      <a:cubicBezTo>
                        <a:pt x="838" y="1015"/>
                        <a:pt x="843" y="1007"/>
                        <a:pt x="851" y="1009"/>
                      </a:cubicBezTo>
                      <a:cubicBezTo>
                        <a:pt x="859" y="1010"/>
                        <a:pt x="857" y="1022"/>
                        <a:pt x="860" y="1027"/>
                      </a:cubicBezTo>
                      <a:cubicBezTo>
                        <a:pt x="863" y="1031"/>
                        <a:pt x="894" y="1034"/>
                        <a:pt x="900" y="1036"/>
                      </a:cubicBezTo>
                      <a:cubicBezTo>
                        <a:pt x="902" y="1036"/>
                        <a:pt x="907" y="1037"/>
                        <a:pt x="912" y="1037"/>
                      </a:cubicBezTo>
                      <a:cubicBezTo>
                        <a:pt x="921" y="1037"/>
                        <a:pt x="932" y="1037"/>
                        <a:pt x="934" y="1035"/>
                      </a:cubicBezTo>
                      <a:cubicBezTo>
                        <a:pt x="935" y="1033"/>
                        <a:pt x="940" y="1031"/>
                        <a:pt x="942" y="1034"/>
                      </a:cubicBezTo>
                      <a:cubicBezTo>
                        <a:pt x="945" y="1036"/>
                        <a:pt x="957" y="1036"/>
                        <a:pt x="961" y="1033"/>
                      </a:cubicBezTo>
                      <a:cubicBezTo>
                        <a:pt x="967" y="1030"/>
                        <a:pt x="970" y="1033"/>
                        <a:pt x="970" y="1037"/>
                      </a:cubicBezTo>
                      <a:cubicBezTo>
                        <a:pt x="971" y="1040"/>
                        <a:pt x="973" y="1041"/>
                        <a:pt x="976" y="1044"/>
                      </a:cubicBezTo>
                      <a:cubicBezTo>
                        <a:pt x="978" y="1047"/>
                        <a:pt x="976" y="1050"/>
                        <a:pt x="978" y="1054"/>
                      </a:cubicBezTo>
                      <a:cubicBezTo>
                        <a:pt x="980" y="1057"/>
                        <a:pt x="983" y="1056"/>
                        <a:pt x="988" y="1059"/>
                      </a:cubicBezTo>
                      <a:cubicBezTo>
                        <a:pt x="989" y="1059"/>
                        <a:pt x="989" y="1060"/>
                        <a:pt x="990" y="1060"/>
                      </a:cubicBezTo>
                      <a:cubicBezTo>
                        <a:pt x="993" y="1064"/>
                        <a:pt x="995" y="1069"/>
                        <a:pt x="1001" y="1072"/>
                      </a:cubicBezTo>
                      <a:cubicBezTo>
                        <a:pt x="1007" y="1075"/>
                        <a:pt x="1013" y="1067"/>
                        <a:pt x="1013" y="1073"/>
                      </a:cubicBezTo>
                      <a:cubicBezTo>
                        <a:pt x="1013" y="1079"/>
                        <a:pt x="998" y="1078"/>
                        <a:pt x="997" y="1079"/>
                      </a:cubicBezTo>
                      <a:cubicBezTo>
                        <a:pt x="997" y="1081"/>
                        <a:pt x="1013" y="1105"/>
                        <a:pt x="1022" y="1103"/>
                      </a:cubicBezTo>
                      <a:cubicBezTo>
                        <a:pt x="1030" y="1102"/>
                        <a:pt x="1036" y="1091"/>
                        <a:pt x="1034" y="1089"/>
                      </a:cubicBezTo>
                      <a:cubicBezTo>
                        <a:pt x="1032" y="1087"/>
                        <a:pt x="1035" y="1081"/>
                        <a:pt x="1038" y="1082"/>
                      </a:cubicBezTo>
                      <a:cubicBezTo>
                        <a:pt x="1040" y="1083"/>
                        <a:pt x="1038" y="1094"/>
                        <a:pt x="1040" y="1096"/>
                      </a:cubicBezTo>
                      <a:cubicBezTo>
                        <a:pt x="1043" y="1099"/>
                        <a:pt x="1042" y="1103"/>
                        <a:pt x="1040" y="1109"/>
                      </a:cubicBezTo>
                      <a:cubicBezTo>
                        <a:pt x="1039" y="1115"/>
                        <a:pt x="1042" y="1126"/>
                        <a:pt x="1043" y="1132"/>
                      </a:cubicBezTo>
                      <a:cubicBezTo>
                        <a:pt x="1043" y="1139"/>
                        <a:pt x="1047" y="1148"/>
                        <a:pt x="1048" y="1157"/>
                      </a:cubicBezTo>
                      <a:cubicBezTo>
                        <a:pt x="1049" y="1167"/>
                        <a:pt x="1054" y="1184"/>
                        <a:pt x="1059" y="1194"/>
                      </a:cubicBezTo>
                      <a:cubicBezTo>
                        <a:pt x="1063" y="1205"/>
                        <a:pt x="1067" y="1225"/>
                        <a:pt x="1070" y="1230"/>
                      </a:cubicBezTo>
                      <a:cubicBezTo>
                        <a:pt x="1073" y="1235"/>
                        <a:pt x="1081" y="1250"/>
                        <a:pt x="1081" y="1259"/>
                      </a:cubicBezTo>
                      <a:cubicBezTo>
                        <a:pt x="1081" y="1268"/>
                        <a:pt x="1089" y="1281"/>
                        <a:pt x="1092" y="1284"/>
                      </a:cubicBezTo>
                      <a:cubicBezTo>
                        <a:pt x="1095" y="1286"/>
                        <a:pt x="1101" y="1281"/>
                        <a:pt x="1103" y="1275"/>
                      </a:cubicBezTo>
                      <a:cubicBezTo>
                        <a:pt x="1105" y="1269"/>
                        <a:pt x="1113" y="1267"/>
                        <a:pt x="1114" y="1262"/>
                      </a:cubicBezTo>
                      <a:cubicBezTo>
                        <a:pt x="1114" y="1257"/>
                        <a:pt x="1115" y="1253"/>
                        <a:pt x="1118" y="1253"/>
                      </a:cubicBezTo>
                      <a:cubicBezTo>
                        <a:pt x="1121" y="1252"/>
                        <a:pt x="1121" y="1248"/>
                        <a:pt x="1121" y="1243"/>
                      </a:cubicBezTo>
                      <a:cubicBezTo>
                        <a:pt x="1121" y="1238"/>
                        <a:pt x="1122" y="1230"/>
                        <a:pt x="1125" y="1225"/>
                      </a:cubicBezTo>
                      <a:cubicBezTo>
                        <a:pt x="1128" y="1221"/>
                        <a:pt x="1128" y="1208"/>
                        <a:pt x="1126" y="1203"/>
                      </a:cubicBezTo>
                      <a:cubicBezTo>
                        <a:pt x="1125" y="1198"/>
                        <a:pt x="1126" y="1191"/>
                        <a:pt x="1127" y="1185"/>
                      </a:cubicBezTo>
                      <a:cubicBezTo>
                        <a:pt x="1129" y="1180"/>
                        <a:pt x="1128" y="1174"/>
                        <a:pt x="1132" y="1174"/>
                      </a:cubicBezTo>
                      <a:cubicBezTo>
                        <a:pt x="1135" y="1174"/>
                        <a:pt x="1140" y="1170"/>
                        <a:pt x="1143" y="1165"/>
                      </a:cubicBezTo>
                      <a:cubicBezTo>
                        <a:pt x="1146" y="1159"/>
                        <a:pt x="1157" y="1152"/>
                        <a:pt x="1161" y="1148"/>
                      </a:cubicBezTo>
                      <a:cubicBezTo>
                        <a:pt x="1164" y="1144"/>
                        <a:pt x="1176" y="1132"/>
                        <a:pt x="1179" y="1125"/>
                      </a:cubicBezTo>
                      <a:cubicBezTo>
                        <a:pt x="1183" y="1119"/>
                        <a:pt x="1192" y="1116"/>
                        <a:pt x="1197" y="1111"/>
                      </a:cubicBezTo>
                      <a:cubicBezTo>
                        <a:pt x="1201" y="1105"/>
                        <a:pt x="1200" y="1102"/>
                        <a:pt x="1200" y="1096"/>
                      </a:cubicBezTo>
                      <a:cubicBezTo>
                        <a:pt x="1201" y="1090"/>
                        <a:pt x="1216" y="1088"/>
                        <a:pt x="1221" y="1088"/>
                      </a:cubicBezTo>
                      <a:cubicBezTo>
                        <a:pt x="1222" y="1088"/>
                        <a:pt x="1223" y="1088"/>
                        <a:pt x="1224" y="1088"/>
                      </a:cubicBezTo>
                      <a:cubicBezTo>
                        <a:pt x="1227" y="1087"/>
                        <a:pt x="1229" y="1085"/>
                        <a:pt x="1232" y="1085"/>
                      </a:cubicBezTo>
                      <a:cubicBezTo>
                        <a:pt x="1235" y="1085"/>
                        <a:pt x="1241" y="1085"/>
                        <a:pt x="1241" y="1080"/>
                      </a:cubicBezTo>
                      <a:cubicBezTo>
                        <a:pt x="1241" y="1075"/>
                        <a:pt x="1246" y="1072"/>
                        <a:pt x="1248" y="1073"/>
                      </a:cubicBezTo>
                      <a:cubicBezTo>
                        <a:pt x="1250" y="1074"/>
                        <a:pt x="1254" y="1086"/>
                        <a:pt x="1254" y="1092"/>
                      </a:cubicBezTo>
                      <a:cubicBezTo>
                        <a:pt x="1254" y="1094"/>
                        <a:pt x="1255" y="1096"/>
                        <a:pt x="1256" y="1099"/>
                      </a:cubicBezTo>
                      <a:cubicBezTo>
                        <a:pt x="1258" y="1104"/>
                        <a:pt x="1262" y="1110"/>
                        <a:pt x="1267" y="1113"/>
                      </a:cubicBezTo>
                      <a:cubicBezTo>
                        <a:pt x="1273" y="1116"/>
                        <a:pt x="1278" y="1132"/>
                        <a:pt x="1280" y="1141"/>
                      </a:cubicBezTo>
                      <a:cubicBezTo>
                        <a:pt x="1282" y="1149"/>
                        <a:pt x="1281" y="1158"/>
                        <a:pt x="1278" y="1163"/>
                      </a:cubicBezTo>
                      <a:cubicBezTo>
                        <a:pt x="1276" y="1168"/>
                        <a:pt x="1279" y="1168"/>
                        <a:pt x="1283" y="1171"/>
                      </a:cubicBezTo>
                      <a:cubicBezTo>
                        <a:pt x="1287" y="1173"/>
                        <a:pt x="1291" y="1174"/>
                        <a:pt x="1294" y="1169"/>
                      </a:cubicBezTo>
                      <a:close/>
                      <a:moveTo>
                        <a:pt x="766" y="698"/>
                      </a:moveTo>
                      <a:cubicBezTo>
                        <a:pt x="766" y="698"/>
                        <a:pt x="766" y="698"/>
                        <a:pt x="766" y="698"/>
                      </a:cubicBezTo>
                      <a:cubicBezTo>
                        <a:pt x="766" y="698"/>
                        <a:pt x="767" y="699"/>
                        <a:pt x="767" y="699"/>
                      </a:cubicBezTo>
                      <a:cubicBezTo>
                        <a:pt x="767" y="699"/>
                        <a:pt x="767" y="699"/>
                        <a:pt x="767" y="699"/>
                      </a:cubicBezTo>
                      <a:cubicBezTo>
                        <a:pt x="767" y="699"/>
                        <a:pt x="767" y="699"/>
                        <a:pt x="767" y="699"/>
                      </a:cubicBezTo>
                      <a:cubicBezTo>
                        <a:pt x="768" y="699"/>
                        <a:pt x="768" y="698"/>
                        <a:pt x="769" y="697"/>
                      </a:cubicBezTo>
                      <a:cubicBezTo>
                        <a:pt x="775" y="691"/>
                        <a:pt x="785" y="685"/>
                        <a:pt x="793" y="687"/>
                      </a:cubicBezTo>
                      <a:cubicBezTo>
                        <a:pt x="785" y="685"/>
                        <a:pt x="775" y="693"/>
                        <a:pt x="769" y="699"/>
                      </a:cubicBezTo>
                      <a:cubicBezTo>
                        <a:pt x="768" y="700"/>
                        <a:pt x="768" y="703"/>
                        <a:pt x="767" y="703"/>
                      </a:cubicBezTo>
                      <a:cubicBezTo>
                        <a:pt x="767" y="703"/>
                        <a:pt x="767" y="703"/>
                        <a:pt x="767" y="703"/>
                      </a:cubicBezTo>
                      <a:cubicBezTo>
                        <a:pt x="767" y="703"/>
                        <a:pt x="766" y="701"/>
                        <a:pt x="766" y="701"/>
                      </a:cubicBezTo>
                      <a:cubicBezTo>
                        <a:pt x="766" y="701"/>
                        <a:pt x="766" y="700"/>
                        <a:pt x="765" y="700"/>
                      </a:cubicBezTo>
                      <a:cubicBezTo>
                        <a:pt x="766" y="700"/>
                        <a:pt x="766" y="699"/>
                        <a:pt x="766" y="698"/>
                      </a:cubicBezTo>
                      <a:close/>
                      <a:moveTo>
                        <a:pt x="728" y="823"/>
                      </a:moveTo>
                      <a:cubicBezTo>
                        <a:pt x="729" y="823"/>
                        <a:pt x="729" y="823"/>
                        <a:pt x="730" y="823"/>
                      </a:cubicBezTo>
                      <a:cubicBezTo>
                        <a:pt x="730" y="823"/>
                        <a:pt x="730" y="822"/>
                        <a:pt x="730" y="822"/>
                      </a:cubicBezTo>
                      <a:cubicBezTo>
                        <a:pt x="730" y="823"/>
                        <a:pt x="730" y="823"/>
                        <a:pt x="730" y="823"/>
                      </a:cubicBezTo>
                      <a:cubicBezTo>
                        <a:pt x="729" y="823"/>
                        <a:pt x="729" y="823"/>
                        <a:pt x="728" y="823"/>
                      </a:cubicBezTo>
                      <a:cubicBezTo>
                        <a:pt x="728" y="823"/>
                        <a:pt x="728" y="823"/>
                        <a:pt x="728" y="823"/>
                      </a:cubicBezTo>
                      <a:cubicBezTo>
                        <a:pt x="727" y="823"/>
                        <a:pt x="727" y="823"/>
                        <a:pt x="726" y="823"/>
                      </a:cubicBezTo>
                      <a:cubicBezTo>
                        <a:pt x="727" y="823"/>
                        <a:pt x="727" y="823"/>
                        <a:pt x="728" y="823"/>
                      </a:cubicBezTo>
                      <a:close/>
                      <a:moveTo>
                        <a:pt x="795" y="862"/>
                      </a:moveTo>
                      <a:cubicBezTo>
                        <a:pt x="795" y="862"/>
                        <a:pt x="795" y="862"/>
                        <a:pt x="795" y="862"/>
                      </a:cubicBezTo>
                      <a:cubicBezTo>
                        <a:pt x="804" y="861"/>
                        <a:pt x="817" y="859"/>
                        <a:pt x="819" y="856"/>
                      </a:cubicBezTo>
                      <a:cubicBezTo>
                        <a:pt x="817" y="859"/>
                        <a:pt x="804" y="861"/>
                        <a:pt x="795" y="862"/>
                      </a:cubicBezTo>
                      <a:close/>
                    </a:path>
                  </a:pathLst>
                </a:custGeom>
                <a:grpFill/>
                <a:ln w="9525">
                  <a:noFill/>
                  <a:round/>
                  <a:headEnd/>
                  <a:tailEnd/>
                </a:ln>
              </p:spPr>
              <p:txBody>
                <a:bodyPr vert="horz" wrap="square" lIns="68580" tIns="34290" rIns="68580" bIns="34290" numCol="1" anchor="t" anchorCtr="0" compatLnSpc="1">
                  <a:prstTxWarp prst="textNoShape">
                    <a:avLst/>
                  </a:prstTxWarp>
                </a:bodyPr>
                <a:lstStyle/>
                <a:p>
                  <a:endParaRPr lang="en-IN" sz="1350" dirty="0"/>
                </a:p>
              </p:txBody>
            </p:sp>
            <p:sp>
              <p:nvSpPr>
                <p:cNvPr id="135" name="Freeform 10">
                  <a:extLst>
                    <a:ext uri="{FF2B5EF4-FFF2-40B4-BE49-F238E27FC236}">
                      <a16:creationId xmlns:a16="http://schemas.microsoft.com/office/drawing/2014/main" id="{B48189EF-D402-4980-88DB-EFC24A5C5489}"/>
                    </a:ext>
                  </a:extLst>
                </p:cNvPr>
                <p:cNvSpPr>
                  <a:spLocks/>
                </p:cNvSpPr>
                <p:nvPr/>
              </p:nvSpPr>
              <p:spPr bwMode="auto">
                <a:xfrm>
                  <a:off x="3670302" y="2250510"/>
                  <a:ext cx="4378607" cy="3351243"/>
                </a:xfrm>
                <a:custGeom>
                  <a:avLst/>
                  <a:gdLst>
                    <a:gd name="connsiteX0" fmla="*/ 1020762 w 4378607"/>
                    <a:gd name="connsiteY0" fmla="*/ 3340666 h 3351243"/>
                    <a:gd name="connsiteX1" fmla="*/ 1029652 w 4378607"/>
                    <a:gd name="connsiteY1" fmla="*/ 3345429 h 3351243"/>
                    <a:gd name="connsiteX2" fmla="*/ 1020762 w 4378607"/>
                    <a:gd name="connsiteY2" fmla="*/ 3340666 h 3351243"/>
                    <a:gd name="connsiteX3" fmla="*/ 1474284 w 4378607"/>
                    <a:gd name="connsiteY3" fmla="*/ 3328313 h 3351243"/>
                    <a:gd name="connsiteX4" fmla="*/ 1499733 w 4378607"/>
                    <a:gd name="connsiteY4" fmla="*/ 3346128 h 3351243"/>
                    <a:gd name="connsiteX5" fmla="*/ 1482044 w 4378607"/>
                    <a:gd name="connsiteY5" fmla="*/ 3339460 h 3351243"/>
                    <a:gd name="connsiteX6" fmla="*/ 1468437 w 4378607"/>
                    <a:gd name="connsiteY6" fmla="*/ 3328792 h 3351243"/>
                    <a:gd name="connsiteX7" fmla="*/ 1474284 w 4378607"/>
                    <a:gd name="connsiteY7" fmla="*/ 3328313 h 3351243"/>
                    <a:gd name="connsiteX8" fmla="*/ 995362 w 4378607"/>
                    <a:gd name="connsiteY8" fmla="*/ 3324791 h 3351243"/>
                    <a:gd name="connsiteX9" fmla="*/ 1020762 w 4378607"/>
                    <a:gd name="connsiteY9" fmla="*/ 3340666 h 3351243"/>
                    <a:gd name="connsiteX10" fmla="*/ 1019351 w 4378607"/>
                    <a:gd name="connsiteY10" fmla="*/ 3340666 h 3351243"/>
                    <a:gd name="connsiteX11" fmla="*/ 995362 w 4378607"/>
                    <a:gd name="connsiteY11" fmla="*/ 3324791 h 3351243"/>
                    <a:gd name="connsiteX12" fmla="*/ 1141893 w 4378607"/>
                    <a:gd name="connsiteY12" fmla="*/ 3259070 h 3351243"/>
                    <a:gd name="connsiteX13" fmla="*/ 1149602 w 4378607"/>
                    <a:gd name="connsiteY13" fmla="*/ 3262519 h 3351243"/>
                    <a:gd name="connsiteX14" fmla="*/ 1124266 w 4378607"/>
                    <a:gd name="connsiteY14" fmla="*/ 3276229 h 3351243"/>
                    <a:gd name="connsiteX15" fmla="*/ 1141893 w 4378607"/>
                    <a:gd name="connsiteY15" fmla="*/ 3259070 h 3351243"/>
                    <a:gd name="connsiteX16" fmla="*/ 1120330 w 4378607"/>
                    <a:gd name="connsiteY16" fmla="*/ 3253127 h 3351243"/>
                    <a:gd name="connsiteX17" fmla="*/ 1102169 w 4378607"/>
                    <a:gd name="connsiteY17" fmla="*/ 3274898 h 3351243"/>
                    <a:gd name="connsiteX18" fmla="*/ 1120330 w 4378607"/>
                    <a:gd name="connsiteY18" fmla="*/ 3253127 h 3351243"/>
                    <a:gd name="connsiteX19" fmla="*/ 2841283 w 4378607"/>
                    <a:gd name="connsiteY19" fmla="*/ 2403896 h 3351243"/>
                    <a:gd name="connsiteX20" fmla="*/ 2843100 w 4378607"/>
                    <a:gd name="connsiteY20" fmla="*/ 2407278 h 3351243"/>
                    <a:gd name="connsiteX21" fmla="*/ 2854049 w 4378607"/>
                    <a:gd name="connsiteY21" fmla="*/ 2438778 h 3351243"/>
                    <a:gd name="connsiteX22" fmla="*/ 2860891 w 4378607"/>
                    <a:gd name="connsiteY22" fmla="*/ 2474388 h 3351243"/>
                    <a:gd name="connsiteX23" fmla="*/ 2851312 w 4378607"/>
                    <a:gd name="connsiteY23" fmla="*/ 2477128 h 3351243"/>
                    <a:gd name="connsiteX24" fmla="*/ 2847206 w 4378607"/>
                    <a:gd name="connsiteY24" fmla="*/ 2489454 h 3351243"/>
                    <a:gd name="connsiteX25" fmla="*/ 2844469 w 4378607"/>
                    <a:gd name="connsiteY25" fmla="*/ 2509998 h 3351243"/>
                    <a:gd name="connsiteX26" fmla="*/ 2826678 w 4378607"/>
                    <a:gd name="connsiteY26" fmla="*/ 2583957 h 3351243"/>
                    <a:gd name="connsiteX27" fmla="*/ 2803413 w 4378607"/>
                    <a:gd name="connsiteY27" fmla="*/ 2663394 h 3351243"/>
                    <a:gd name="connsiteX28" fmla="*/ 2786991 w 4378607"/>
                    <a:gd name="connsiteY28" fmla="*/ 2671612 h 3351243"/>
                    <a:gd name="connsiteX29" fmla="*/ 2759620 w 4378607"/>
                    <a:gd name="connsiteY29" fmla="*/ 2663394 h 3351243"/>
                    <a:gd name="connsiteX30" fmla="*/ 2748672 w 4378607"/>
                    <a:gd name="connsiteY30" fmla="*/ 2626415 h 3351243"/>
                    <a:gd name="connsiteX31" fmla="*/ 2755515 w 4378607"/>
                    <a:gd name="connsiteY31" fmla="*/ 2581218 h 3351243"/>
                    <a:gd name="connsiteX32" fmla="*/ 2758252 w 4378607"/>
                    <a:gd name="connsiteY32" fmla="*/ 2542869 h 3351243"/>
                    <a:gd name="connsiteX33" fmla="*/ 2756883 w 4378607"/>
                    <a:gd name="connsiteY33" fmla="*/ 2508628 h 3351243"/>
                    <a:gd name="connsiteX34" fmla="*/ 2763726 w 4378607"/>
                    <a:gd name="connsiteY34" fmla="*/ 2482606 h 3351243"/>
                    <a:gd name="connsiteX35" fmla="*/ 2782885 w 4378607"/>
                    <a:gd name="connsiteY35" fmla="*/ 2478497 h 3351243"/>
                    <a:gd name="connsiteX36" fmla="*/ 2806150 w 4378607"/>
                    <a:gd name="connsiteY36" fmla="*/ 2464801 h 3351243"/>
                    <a:gd name="connsiteX37" fmla="*/ 2817098 w 4378607"/>
                    <a:gd name="connsiteY37" fmla="*/ 2453844 h 3351243"/>
                    <a:gd name="connsiteX38" fmla="*/ 2817098 w 4378607"/>
                    <a:gd name="connsiteY38" fmla="*/ 2442887 h 3351243"/>
                    <a:gd name="connsiteX39" fmla="*/ 2825309 w 4378607"/>
                    <a:gd name="connsiteY39" fmla="*/ 2434670 h 3351243"/>
                    <a:gd name="connsiteX40" fmla="*/ 2834889 w 4378607"/>
                    <a:gd name="connsiteY40" fmla="*/ 2426452 h 3351243"/>
                    <a:gd name="connsiteX41" fmla="*/ 2837626 w 4378607"/>
                    <a:gd name="connsiteY41" fmla="*/ 2412756 h 3351243"/>
                    <a:gd name="connsiteX42" fmla="*/ 2841283 w 4378607"/>
                    <a:gd name="connsiteY42" fmla="*/ 2403896 h 3351243"/>
                    <a:gd name="connsiteX43" fmla="*/ 4130987 w 4378607"/>
                    <a:gd name="connsiteY43" fmla="*/ 2399371 h 3351243"/>
                    <a:gd name="connsiteX44" fmla="*/ 4135436 w 4378607"/>
                    <a:gd name="connsiteY44" fmla="*/ 2401299 h 3351243"/>
                    <a:gd name="connsiteX45" fmla="*/ 4115384 w 4378607"/>
                    <a:gd name="connsiteY45" fmla="*/ 2406495 h 3351243"/>
                    <a:gd name="connsiteX46" fmla="*/ 4122903 w 4378607"/>
                    <a:gd name="connsiteY46" fmla="*/ 2400487 h 3351243"/>
                    <a:gd name="connsiteX47" fmla="*/ 4130987 w 4378607"/>
                    <a:gd name="connsiteY47" fmla="*/ 2399371 h 3351243"/>
                    <a:gd name="connsiteX48" fmla="*/ 4148070 w 4378607"/>
                    <a:gd name="connsiteY48" fmla="*/ 2392492 h 3351243"/>
                    <a:gd name="connsiteX49" fmla="*/ 4161745 w 4378607"/>
                    <a:gd name="connsiteY49" fmla="*/ 2403449 h 3351243"/>
                    <a:gd name="connsiteX50" fmla="*/ 4193198 w 4378607"/>
                    <a:gd name="connsiteY50" fmla="*/ 2414406 h 3351243"/>
                    <a:gd name="connsiteX51" fmla="*/ 4205506 w 4378607"/>
                    <a:gd name="connsiteY51" fmla="*/ 2408928 h 3351243"/>
                    <a:gd name="connsiteX52" fmla="*/ 4206873 w 4378607"/>
                    <a:gd name="connsiteY52" fmla="*/ 2411667 h 3351243"/>
                    <a:gd name="connsiteX53" fmla="*/ 3914226 w 4378607"/>
                    <a:gd name="connsiteY53" fmla="*/ 2878703 h 3351243"/>
                    <a:gd name="connsiteX54" fmla="*/ 3889611 w 4378607"/>
                    <a:gd name="connsiteY54" fmla="*/ 2874594 h 3351243"/>
                    <a:gd name="connsiteX55" fmla="*/ 3877303 w 4378607"/>
                    <a:gd name="connsiteY55" fmla="*/ 2862268 h 3351243"/>
                    <a:gd name="connsiteX56" fmla="*/ 3873200 w 4378607"/>
                    <a:gd name="connsiteY56" fmla="*/ 2848572 h 3351243"/>
                    <a:gd name="connsiteX57" fmla="*/ 3882773 w 4378607"/>
                    <a:gd name="connsiteY57" fmla="*/ 2833506 h 3351243"/>
                    <a:gd name="connsiteX58" fmla="*/ 3885508 w 4378607"/>
                    <a:gd name="connsiteY58" fmla="*/ 2808853 h 3351243"/>
                    <a:gd name="connsiteX59" fmla="*/ 3871833 w 4378607"/>
                    <a:gd name="connsiteY59" fmla="*/ 2765026 h 3351243"/>
                    <a:gd name="connsiteX60" fmla="*/ 3858158 w 4378607"/>
                    <a:gd name="connsiteY60" fmla="*/ 2729416 h 3351243"/>
                    <a:gd name="connsiteX61" fmla="*/ 3843115 w 4378607"/>
                    <a:gd name="connsiteY61" fmla="*/ 2686958 h 3351243"/>
                    <a:gd name="connsiteX62" fmla="*/ 3854055 w 4378607"/>
                    <a:gd name="connsiteY62" fmla="*/ 2696545 h 3351243"/>
                    <a:gd name="connsiteX63" fmla="*/ 3848585 w 4378607"/>
                    <a:gd name="connsiteY63" fmla="*/ 2682849 h 3351243"/>
                    <a:gd name="connsiteX64" fmla="*/ 3858158 w 4378607"/>
                    <a:gd name="connsiteY64" fmla="*/ 2692437 h 3351243"/>
                    <a:gd name="connsiteX65" fmla="*/ 3849953 w 4378607"/>
                    <a:gd name="connsiteY65" fmla="*/ 2667784 h 3351243"/>
                    <a:gd name="connsiteX66" fmla="*/ 3852688 w 4378607"/>
                    <a:gd name="connsiteY66" fmla="*/ 2637652 h 3351243"/>
                    <a:gd name="connsiteX67" fmla="*/ 3851320 w 4378607"/>
                    <a:gd name="connsiteY67" fmla="*/ 2615739 h 3351243"/>
                    <a:gd name="connsiteX68" fmla="*/ 3859525 w 4378607"/>
                    <a:gd name="connsiteY68" fmla="*/ 2602042 h 3351243"/>
                    <a:gd name="connsiteX69" fmla="*/ 3860893 w 4378607"/>
                    <a:gd name="connsiteY69" fmla="*/ 2612999 h 3351243"/>
                    <a:gd name="connsiteX70" fmla="*/ 3870465 w 4378607"/>
                    <a:gd name="connsiteY70" fmla="*/ 2599303 h 3351243"/>
                    <a:gd name="connsiteX71" fmla="*/ 3889611 w 4378607"/>
                    <a:gd name="connsiteY71" fmla="*/ 2586977 h 3351243"/>
                    <a:gd name="connsiteX72" fmla="*/ 3908756 w 4378607"/>
                    <a:gd name="connsiteY72" fmla="*/ 2581498 h 3351243"/>
                    <a:gd name="connsiteX73" fmla="*/ 3923798 w 4378607"/>
                    <a:gd name="connsiteY73" fmla="*/ 2573281 h 3351243"/>
                    <a:gd name="connsiteX74" fmla="*/ 3938841 w 4378607"/>
                    <a:gd name="connsiteY74" fmla="*/ 2567802 h 3351243"/>
                    <a:gd name="connsiteX75" fmla="*/ 3966192 w 4378607"/>
                    <a:gd name="connsiteY75" fmla="*/ 2558215 h 3351243"/>
                    <a:gd name="connsiteX76" fmla="*/ 3989439 w 4378607"/>
                    <a:gd name="connsiteY76" fmla="*/ 2530823 h 3351243"/>
                    <a:gd name="connsiteX77" fmla="*/ 3989439 w 4378607"/>
                    <a:gd name="connsiteY77" fmla="*/ 2508909 h 3351243"/>
                    <a:gd name="connsiteX78" fmla="*/ 4001747 w 4378607"/>
                    <a:gd name="connsiteY78" fmla="*/ 2500691 h 3351243"/>
                    <a:gd name="connsiteX79" fmla="*/ 4008584 w 4378607"/>
                    <a:gd name="connsiteY79" fmla="*/ 2515757 h 3351243"/>
                    <a:gd name="connsiteX80" fmla="*/ 4014054 w 4378607"/>
                    <a:gd name="connsiteY80" fmla="*/ 2506170 h 3351243"/>
                    <a:gd name="connsiteX81" fmla="*/ 4011319 w 4378607"/>
                    <a:gd name="connsiteY81" fmla="*/ 2491104 h 3351243"/>
                    <a:gd name="connsiteX82" fmla="*/ 4022259 w 4378607"/>
                    <a:gd name="connsiteY82" fmla="*/ 2492474 h 3351243"/>
                    <a:gd name="connsiteX83" fmla="*/ 4026362 w 4378607"/>
                    <a:gd name="connsiteY83" fmla="*/ 2474669 h 3351243"/>
                    <a:gd name="connsiteX84" fmla="*/ 4033200 w 4378607"/>
                    <a:gd name="connsiteY84" fmla="*/ 2467821 h 3351243"/>
                    <a:gd name="connsiteX85" fmla="*/ 4035935 w 4378607"/>
                    <a:gd name="connsiteY85" fmla="*/ 2459603 h 3351243"/>
                    <a:gd name="connsiteX86" fmla="*/ 4048242 w 4378607"/>
                    <a:gd name="connsiteY86" fmla="*/ 2459603 h 3351243"/>
                    <a:gd name="connsiteX87" fmla="*/ 4053712 w 4378607"/>
                    <a:gd name="connsiteY87" fmla="*/ 2450016 h 3351243"/>
                    <a:gd name="connsiteX88" fmla="*/ 4061917 w 4378607"/>
                    <a:gd name="connsiteY88" fmla="*/ 2444538 h 3351243"/>
                    <a:gd name="connsiteX89" fmla="*/ 4075592 w 4378607"/>
                    <a:gd name="connsiteY89" fmla="*/ 2455494 h 3351243"/>
                    <a:gd name="connsiteX90" fmla="*/ 4083797 w 4378607"/>
                    <a:gd name="connsiteY90" fmla="*/ 2465082 h 3351243"/>
                    <a:gd name="connsiteX91" fmla="*/ 4089267 w 4378607"/>
                    <a:gd name="connsiteY91" fmla="*/ 2469191 h 3351243"/>
                    <a:gd name="connsiteX92" fmla="*/ 4100208 w 4378607"/>
                    <a:gd name="connsiteY92" fmla="*/ 2467821 h 3351243"/>
                    <a:gd name="connsiteX93" fmla="*/ 4108413 w 4378607"/>
                    <a:gd name="connsiteY93" fmla="*/ 2466451 h 3351243"/>
                    <a:gd name="connsiteX94" fmla="*/ 4107045 w 4378607"/>
                    <a:gd name="connsiteY94" fmla="*/ 2450016 h 3351243"/>
                    <a:gd name="connsiteX95" fmla="*/ 4113883 w 4378607"/>
                    <a:gd name="connsiteY95" fmla="*/ 2436320 h 3351243"/>
                    <a:gd name="connsiteX96" fmla="*/ 4124823 w 4378607"/>
                    <a:gd name="connsiteY96" fmla="*/ 2418515 h 3351243"/>
                    <a:gd name="connsiteX97" fmla="*/ 4128925 w 4378607"/>
                    <a:gd name="connsiteY97" fmla="*/ 2413037 h 3351243"/>
                    <a:gd name="connsiteX98" fmla="*/ 4153540 w 4378607"/>
                    <a:gd name="connsiteY98" fmla="*/ 2404819 h 3351243"/>
                    <a:gd name="connsiteX99" fmla="*/ 4148070 w 4378607"/>
                    <a:gd name="connsiteY99" fmla="*/ 2392492 h 3351243"/>
                    <a:gd name="connsiteX100" fmla="*/ 3940459 w 4378607"/>
                    <a:gd name="connsiteY100" fmla="*/ 2362794 h 3351243"/>
                    <a:gd name="connsiteX101" fmla="*/ 3950194 w 4378607"/>
                    <a:gd name="connsiteY101" fmla="*/ 2364055 h 3351243"/>
                    <a:gd name="connsiteX102" fmla="*/ 3965573 w 4378607"/>
                    <a:gd name="connsiteY102" fmla="*/ 2374143 h 3351243"/>
                    <a:gd name="connsiteX103" fmla="*/ 3951021 w 4378607"/>
                    <a:gd name="connsiteY103" fmla="*/ 2372820 h 3351243"/>
                    <a:gd name="connsiteX104" fmla="*/ 3937792 w 4378607"/>
                    <a:gd name="connsiteY104" fmla="*/ 2364882 h 3351243"/>
                    <a:gd name="connsiteX105" fmla="*/ 3940459 w 4378607"/>
                    <a:gd name="connsiteY105" fmla="*/ 2362794 h 3351243"/>
                    <a:gd name="connsiteX106" fmla="*/ 4062907 w 4378607"/>
                    <a:gd name="connsiteY106" fmla="*/ 2337575 h 3351243"/>
                    <a:gd name="connsiteX107" fmla="*/ 4070547 w 4378607"/>
                    <a:gd name="connsiteY107" fmla="*/ 2339606 h 3351243"/>
                    <a:gd name="connsiteX108" fmla="*/ 4037210 w 4378607"/>
                    <a:gd name="connsiteY108" fmla="*/ 2357209 h 3351243"/>
                    <a:gd name="connsiteX109" fmla="*/ 4035821 w 4378607"/>
                    <a:gd name="connsiteY109" fmla="*/ 2358563 h 3351243"/>
                    <a:gd name="connsiteX110" fmla="*/ 4033042 w 4378607"/>
                    <a:gd name="connsiteY110" fmla="*/ 2359917 h 3351243"/>
                    <a:gd name="connsiteX111" fmla="*/ 4031653 w 4378607"/>
                    <a:gd name="connsiteY111" fmla="*/ 2363980 h 3351243"/>
                    <a:gd name="connsiteX112" fmla="*/ 4010817 w 4378607"/>
                    <a:gd name="connsiteY112" fmla="*/ 2376166 h 3351243"/>
                    <a:gd name="connsiteX113" fmla="*/ 4019152 w 4378607"/>
                    <a:gd name="connsiteY113" fmla="*/ 2355855 h 3351243"/>
                    <a:gd name="connsiteX114" fmla="*/ 4024708 w 4378607"/>
                    <a:gd name="connsiteY114" fmla="*/ 2354501 h 3351243"/>
                    <a:gd name="connsiteX115" fmla="*/ 4026097 w 4378607"/>
                    <a:gd name="connsiteY115" fmla="*/ 2353147 h 3351243"/>
                    <a:gd name="connsiteX116" fmla="*/ 4031653 w 4378607"/>
                    <a:gd name="connsiteY116" fmla="*/ 2350439 h 3351243"/>
                    <a:gd name="connsiteX117" fmla="*/ 4033042 w 4378607"/>
                    <a:gd name="connsiteY117" fmla="*/ 2350439 h 3351243"/>
                    <a:gd name="connsiteX118" fmla="*/ 4046933 w 4378607"/>
                    <a:gd name="connsiteY118" fmla="*/ 2339606 h 3351243"/>
                    <a:gd name="connsiteX119" fmla="*/ 4062907 w 4378607"/>
                    <a:gd name="connsiteY119" fmla="*/ 2337575 h 3351243"/>
                    <a:gd name="connsiteX120" fmla="*/ 4012028 w 4378607"/>
                    <a:gd name="connsiteY120" fmla="*/ 2337101 h 3351243"/>
                    <a:gd name="connsiteX121" fmla="*/ 4006569 w 4378607"/>
                    <a:gd name="connsiteY121" fmla="*/ 2342393 h 3351243"/>
                    <a:gd name="connsiteX122" fmla="*/ 3975182 w 4378607"/>
                    <a:gd name="connsiteY122" fmla="*/ 2351653 h 3351243"/>
                    <a:gd name="connsiteX123" fmla="*/ 3949253 w 4378607"/>
                    <a:gd name="connsiteY123" fmla="*/ 2346362 h 3351243"/>
                    <a:gd name="connsiteX124" fmla="*/ 3977911 w 4378607"/>
                    <a:gd name="connsiteY124" fmla="*/ 2341070 h 3351243"/>
                    <a:gd name="connsiteX125" fmla="*/ 4012028 w 4378607"/>
                    <a:gd name="connsiteY125" fmla="*/ 2337101 h 3351243"/>
                    <a:gd name="connsiteX126" fmla="*/ 3918611 w 4378607"/>
                    <a:gd name="connsiteY126" fmla="*/ 2334674 h 3351243"/>
                    <a:gd name="connsiteX127" fmla="*/ 3927248 w 4378607"/>
                    <a:gd name="connsiteY127" fmla="*/ 2336222 h 3351243"/>
                    <a:gd name="connsiteX128" fmla="*/ 3937416 w 4378607"/>
                    <a:gd name="connsiteY128" fmla="*/ 2345379 h 3351243"/>
                    <a:gd name="connsiteX129" fmla="*/ 3913979 w 4378607"/>
                    <a:gd name="connsiteY129" fmla="*/ 2353997 h 3351243"/>
                    <a:gd name="connsiteX130" fmla="*/ 3891922 w 4378607"/>
                    <a:gd name="connsiteY130" fmla="*/ 2349688 h 3351243"/>
                    <a:gd name="connsiteX131" fmla="*/ 3898815 w 4378607"/>
                    <a:gd name="connsiteY131" fmla="*/ 2338197 h 3351243"/>
                    <a:gd name="connsiteX132" fmla="*/ 3913979 w 4378607"/>
                    <a:gd name="connsiteY132" fmla="*/ 2336761 h 3351243"/>
                    <a:gd name="connsiteX133" fmla="*/ 3918611 w 4378607"/>
                    <a:gd name="connsiteY133" fmla="*/ 2334674 h 3351243"/>
                    <a:gd name="connsiteX134" fmla="*/ 4246560 w 4378607"/>
                    <a:gd name="connsiteY134" fmla="*/ 2323078 h 3351243"/>
                    <a:gd name="connsiteX135" fmla="*/ 4239417 w 4378607"/>
                    <a:gd name="connsiteY135" fmla="*/ 2340541 h 3351243"/>
                    <a:gd name="connsiteX136" fmla="*/ 4235131 w 4378607"/>
                    <a:gd name="connsiteY136" fmla="*/ 2339086 h 3351243"/>
                    <a:gd name="connsiteX137" fmla="*/ 4246560 w 4378607"/>
                    <a:gd name="connsiteY137" fmla="*/ 2323078 h 3351243"/>
                    <a:gd name="connsiteX138" fmla="*/ 4252117 w 4378607"/>
                    <a:gd name="connsiteY138" fmla="*/ 2308790 h 3351243"/>
                    <a:gd name="connsiteX139" fmla="*/ 4250728 w 4378607"/>
                    <a:gd name="connsiteY139" fmla="*/ 2323078 h 3351243"/>
                    <a:gd name="connsiteX140" fmla="*/ 4246561 w 4378607"/>
                    <a:gd name="connsiteY140" fmla="*/ 2323078 h 3351243"/>
                    <a:gd name="connsiteX141" fmla="*/ 4252117 w 4378607"/>
                    <a:gd name="connsiteY141" fmla="*/ 2308790 h 3351243"/>
                    <a:gd name="connsiteX142" fmla="*/ 3750768 w 4378607"/>
                    <a:gd name="connsiteY142" fmla="*/ 2292158 h 3351243"/>
                    <a:gd name="connsiteX143" fmla="*/ 3769261 w 4378607"/>
                    <a:gd name="connsiteY143" fmla="*/ 2300125 h 3351243"/>
                    <a:gd name="connsiteX144" fmla="*/ 3803507 w 4378607"/>
                    <a:gd name="connsiteY144" fmla="*/ 2308261 h 3351243"/>
                    <a:gd name="connsiteX145" fmla="*/ 3836384 w 4378607"/>
                    <a:gd name="connsiteY145" fmla="*/ 2312329 h 3351243"/>
                    <a:gd name="connsiteX146" fmla="*/ 3855562 w 4378607"/>
                    <a:gd name="connsiteY146" fmla="*/ 2313685 h 3351243"/>
                    <a:gd name="connsiteX147" fmla="*/ 3839123 w 4378607"/>
                    <a:gd name="connsiteY147" fmla="*/ 2325889 h 3351243"/>
                    <a:gd name="connsiteX148" fmla="*/ 3866521 w 4378607"/>
                    <a:gd name="connsiteY148" fmla="*/ 2331313 h 3351243"/>
                    <a:gd name="connsiteX149" fmla="*/ 3882959 w 4378607"/>
                    <a:gd name="connsiteY149" fmla="*/ 2342161 h 3351243"/>
                    <a:gd name="connsiteX150" fmla="*/ 3863781 w 4378607"/>
                    <a:gd name="connsiteY150" fmla="*/ 2342161 h 3351243"/>
                    <a:gd name="connsiteX151" fmla="*/ 3843233 w 4378607"/>
                    <a:gd name="connsiteY151" fmla="*/ 2340805 h 3351243"/>
                    <a:gd name="connsiteX152" fmla="*/ 3803507 w 4378607"/>
                    <a:gd name="connsiteY152" fmla="*/ 2334025 h 3351243"/>
                    <a:gd name="connsiteX153" fmla="*/ 3773370 w 4378607"/>
                    <a:gd name="connsiteY153" fmla="*/ 2324533 h 3351243"/>
                    <a:gd name="connsiteX154" fmla="*/ 3745973 w 4378607"/>
                    <a:gd name="connsiteY154" fmla="*/ 2321821 h 3351243"/>
                    <a:gd name="connsiteX155" fmla="*/ 3736384 w 4378607"/>
                    <a:gd name="connsiteY155" fmla="*/ 2310973 h 3351243"/>
                    <a:gd name="connsiteX156" fmla="*/ 3725425 w 4378607"/>
                    <a:gd name="connsiteY156" fmla="*/ 2308261 h 3351243"/>
                    <a:gd name="connsiteX157" fmla="*/ 3732275 w 4378607"/>
                    <a:gd name="connsiteY157" fmla="*/ 2297413 h 3351243"/>
                    <a:gd name="connsiteX158" fmla="*/ 3750768 w 4378607"/>
                    <a:gd name="connsiteY158" fmla="*/ 2292158 h 3351243"/>
                    <a:gd name="connsiteX159" fmla="*/ 4051885 w 4378607"/>
                    <a:gd name="connsiteY159" fmla="*/ 2238171 h 3351243"/>
                    <a:gd name="connsiteX160" fmla="*/ 4059852 w 4378607"/>
                    <a:gd name="connsiteY160" fmla="*/ 2239068 h 3351243"/>
                    <a:gd name="connsiteX161" fmla="*/ 4069262 w 4378607"/>
                    <a:gd name="connsiteY161" fmla="*/ 2249399 h 3351243"/>
                    <a:gd name="connsiteX162" fmla="*/ 4049377 w 4378607"/>
                    <a:gd name="connsiteY162" fmla="*/ 2242395 h 3351243"/>
                    <a:gd name="connsiteX163" fmla="*/ 4051885 w 4378607"/>
                    <a:gd name="connsiteY163" fmla="*/ 2238171 h 3351243"/>
                    <a:gd name="connsiteX164" fmla="*/ 4092005 w 4378607"/>
                    <a:gd name="connsiteY164" fmla="*/ 2234271 h 3351243"/>
                    <a:gd name="connsiteX165" fmla="*/ 4112681 w 4378607"/>
                    <a:gd name="connsiteY165" fmla="*/ 2234925 h 3351243"/>
                    <a:gd name="connsiteX166" fmla="*/ 4123617 w 4378607"/>
                    <a:gd name="connsiteY166" fmla="*/ 2253228 h 3351243"/>
                    <a:gd name="connsiteX167" fmla="*/ 4103112 w 4378607"/>
                    <a:gd name="connsiteY167" fmla="*/ 2245384 h 3351243"/>
                    <a:gd name="connsiteX168" fmla="*/ 4082607 w 4378607"/>
                    <a:gd name="connsiteY168" fmla="*/ 2241462 h 3351243"/>
                    <a:gd name="connsiteX169" fmla="*/ 4092005 w 4378607"/>
                    <a:gd name="connsiteY169" fmla="*/ 2234271 h 3351243"/>
                    <a:gd name="connsiteX170" fmla="*/ 3761887 w 4378607"/>
                    <a:gd name="connsiteY170" fmla="*/ 2232269 h 3351243"/>
                    <a:gd name="connsiteX171" fmla="*/ 3767135 w 4378607"/>
                    <a:gd name="connsiteY171" fmla="*/ 2234788 h 3351243"/>
                    <a:gd name="connsiteX172" fmla="*/ 3758492 w 4378607"/>
                    <a:gd name="connsiteY172" fmla="*/ 2238818 h 3351243"/>
                    <a:gd name="connsiteX173" fmla="*/ 3761887 w 4378607"/>
                    <a:gd name="connsiteY173" fmla="*/ 2232269 h 3351243"/>
                    <a:gd name="connsiteX174" fmla="*/ 3617447 w 4378607"/>
                    <a:gd name="connsiteY174" fmla="*/ 2197283 h 3351243"/>
                    <a:gd name="connsiteX175" fmla="*/ 3621614 w 4378607"/>
                    <a:gd name="connsiteY175" fmla="*/ 2210762 h 3351243"/>
                    <a:gd name="connsiteX176" fmla="*/ 3614559 w 4378607"/>
                    <a:gd name="connsiteY176" fmla="*/ 2199649 h 3351243"/>
                    <a:gd name="connsiteX177" fmla="*/ 3617447 w 4378607"/>
                    <a:gd name="connsiteY177" fmla="*/ 2197283 h 3351243"/>
                    <a:gd name="connsiteX178" fmla="*/ 4147462 w 4378607"/>
                    <a:gd name="connsiteY178" fmla="*/ 2186298 h 3351243"/>
                    <a:gd name="connsiteX179" fmla="*/ 4158820 w 4378607"/>
                    <a:gd name="connsiteY179" fmla="*/ 2186794 h 3351243"/>
                    <a:gd name="connsiteX180" fmla="*/ 4178439 w 4378607"/>
                    <a:gd name="connsiteY180" fmla="*/ 2196975 h 3351243"/>
                    <a:gd name="connsiteX181" fmla="*/ 4194960 w 4378607"/>
                    <a:gd name="connsiteY181" fmla="*/ 2243909 h 3351243"/>
                    <a:gd name="connsiteX182" fmla="*/ 4221119 w 4378607"/>
                    <a:gd name="connsiteY182" fmla="*/ 2224583 h 3351243"/>
                    <a:gd name="connsiteX183" fmla="*/ 4234886 w 4378607"/>
                    <a:gd name="connsiteY183" fmla="*/ 2209398 h 3351243"/>
                    <a:gd name="connsiteX184" fmla="*/ 4283073 w 4378607"/>
                    <a:gd name="connsiteY184" fmla="*/ 2228725 h 3351243"/>
                    <a:gd name="connsiteX185" fmla="*/ 4252784 w 4378607"/>
                    <a:gd name="connsiteY185" fmla="*/ 2308790 h 3351243"/>
                    <a:gd name="connsiteX186" fmla="*/ 4251408 w 4378607"/>
                    <a:gd name="connsiteY186" fmla="*/ 2307409 h 3351243"/>
                    <a:gd name="connsiteX187" fmla="*/ 4243147 w 4378607"/>
                    <a:gd name="connsiteY187" fmla="*/ 2285322 h 3351243"/>
                    <a:gd name="connsiteX188" fmla="*/ 4197714 w 4378607"/>
                    <a:gd name="connsiteY188" fmla="*/ 2265996 h 3351243"/>
                    <a:gd name="connsiteX189" fmla="*/ 4183946 w 4378607"/>
                    <a:gd name="connsiteY189" fmla="*/ 2257714 h 3351243"/>
                    <a:gd name="connsiteX190" fmla="*/ 4167425 w 4378607"/>
                    <a:gd name="connsiteY190" fmla="*/ 2252192 h 3351243"/>
                    <a:gd name="connsiteX191" fmla="*/ 4156410 w 4378607"/>
                    <a:gd name="connsiteY191" fmla="*/ 2252192 h 3351243"/>
                    <a:gd name="connsiteX192" fmla="*/ 4146773 w 4378607"/>
                    <a:gd name="connsiteY192" fmla="*/ 2234246 h 3351243"/>
                    <a:gd name="connsiteX193" fmla="*/ 4156410 w 4378607"/>
                    <a:gd name="connsiteY193" fmla="*/ 2231485 h 3351243"/>
                    <a:gd name="connsiteX194" fmla="*/ 4170178 w 4378607"/>
                    <a:gd name="connsiteY194" fmla="*/ 2228725 h 3351243"/>
                    <a:gd name="connsiteX195" fmla="*/ 4171555 w 4378607"/>
                    <a:gd name="connsiteY195" fmla="*/ 2223203 h 3351243"/>
                    <a:gd name="connsiteX196" fmla="*/ 4145396 w 4378607"/>
                    <a:gd name="connsiteY196" fmla="*/ 2221822 h 3351243"/>
                    <a:gd name="connsiteX197" fmla="*/ 4137136 w 4378607"/>
                    <a:gd name="connsiteY197" fmla="*/ 2208018 h 3351243"/>
                    <a:gd name="connsiteX198" fmla="*/ 4127498 w 4378607"/>
                    <a:gd name="connsiteY198" fmla="*/ 2203877 h 3351243"/>
                    <a:gd name="connsiteX199" fmla="*/ 4141266 w 4378607"/>
                    <a:gd name="connsiteY199" fmla="*/ 2190072 h 3351243"/>
                    <a:gd name="connsiteX200" fmla="*/ 4147462 w 4378607"/>
                    <a:gd name="connsiteY200" fmla="*/ 2186298 h 3351243"/>
                    <a:gd name="connsiteX201" fmla="*/ 3590792 w 4378607"/>
                    <a:gd name="connsiteY201" fmla="*/ 2152263 h 3351243"/>
                    <a:gd name="connsiteX202" fmla="*/ 3600978 w 4378607"/>
                    <a:gd name="connsiteY202" fmla="*/ 2167106 h 3351243"/>
                    <a:gd name="connsiteX203" fmla="*/ 3590792 w 4378607"/>
                    <a:gd name="connsiteY203" fmla="*/ 2152263 h 3351243"/>
                    <a:gd name="connsiteX204" fmla="*/ 4034583 w 4378607"/>
                    <a:gd name="connsiteY204" fmla="*/ 2147973 h 3351243"/>
                    <a:gd name="connsiteX205" fmla="*/ 4034476 w 4378607"/>
                    <a:gd name="connsiteY205" fmla="*/ 2151700 h 3351243"/>
                    <a:gd name="connsiteX206" fmla="*/ 4006985 w 4378607"/>
                    <a:gd name="connsiteY206" fmla="*/ 2170895 h 3351243"/>
                    <a:gd name="connsiteX207" fmla="*/ 3953378 w 4378607"/>
                    <a:gd name="connsiteY207" fmla="*/ 2184605 h 3351243"/>
                    <a:gd name="connsiteX208" fmla="*/ 3973996 w 4378607"/>
                    <a:gd name="connsiteY208" fmla="*/ 2203799 h 3351243"/>
                    <a:gd name="connsiteX209" fmla="*/ 4005610 w 4378607"/>
                    <a:gd name="connsiteY209" fmla="*/ 2192831 h 3351243"/>
                    <a:gd name="connsiteX210" fmla="*/ 3982243 w 4378607"/>
                    <a:gd name="connsiteY210" fmla="*/ 2213397 h 3351243"/>
                    <a:gd name="connsiteX211" fmla="*/ 3987741 w 4378607"/>
                    <a:gd name="connsiteY211" fmla="*/ 2228478 h 3351243"/>
                    <a:gd name="connsiteX212" fmla="*/ 3990490 w 4378607"/>
                    <a:gd name="connsiteY212" fmla="*/ 2250414 h 3351243"/>
                    <a:gd name="connsiteX213" fmla="*/ 3989116 w 4378607"/>
                    <a:gd name="connsiteY213" fmla="*/ 2265496 h 3351243"/>
                    <a:gd name="connsiteX214" fmla="*/ 3975371 w 4378607"/>
                    <a:gd name="connsiteY214" fmla="*/ 2262754 h 3351243"/>
                    <a:gd name="connsiteX215" fmla="*/ 3967123 w 4378607"/>
                    <a:gd name="connsiteY215" fmla="*/ 2243559 h 3351243"/>
                    <a:gd name="connsiteX216" fmla="*/ 3956127 w 4378607"/>
                    <a:gd name="connsiteY216" fmla="*/ 2236704 h 3351243"/>
                    <a:gd name="connsiteX217" fmla="*/ 3958876 w 4378607"/>
                    <a:gd name="connsiteY217" fmla="*/ 2270980 h 3351243"/>
                    <a:gd name="connsiteX218" fmla="*/ 3950629 w 4378607"/>
                    <a:gd name="connsiteY218" fmla="*/ 2290174 h 3351243"/>
                    <a:gd name="connsiteX219" fmla="*/ 3949254 w 4378607"/>
                    <a:gd name="connsiteY219" fmla="*/ 2268238 h 3351243"/>
                    <a:gd name="connsiteX220" fmla="*/ 3943756 w 4378607"/>
                    <a:gd name="connsiteY220" fmla="*/ 2247672 h 3351243"/>
                    <a:gd name="connsiteX221" fmla="*/ 3934134 w 4378607"/>
                    <a:gd name="connsiteY221" fmla="*/ 2228478 h 3351243"/>
                    <a:gd name="connsiteX222" fmla="*/ 3946505 w 4378607"/>
                    <a:gd name="connsiteY222" fmla="*/ 2191460 h 3351243"/>
                    <a:gd name="connsiteX223" fmla="*/ 3957502 w 4378607"/>
                    <a:gd name="connsiteY223" fmla="*/ 2164040 h 3351243"/>
                    <a:gd name="connsiteX224" fmla="*/ 3976745 w 4378607"/>
                    <a:gd name="connsiteY224" fmla="*/ 2154442 h 3351243"/>
                    <a:gd name="connsiteX225" fmla="*/ 4016607 w 4378607"/>
                    <a:gd name="connsiteY225" fmla="*/ 2159927 h 3351243"/>
                    <a:gd name="connsiteX226" fmla="*/ 4030180 w 4378607"/>
                    <a:gd name="connsiteY226" fmla="*/ 2149644 h 3351243"/>
                    <a:gd name="connsiteX227" fmla="*/ 4034583 w 4378607"/>
                    <a:gd name="connsiteY227" fmla="*/ 2147973 h 3351243"/>
                    <a:gd name="connsiteX228" fmla="*/ 4078371 w 4378607"/>
                    <a:gd name="connsiteY228" fmla="*/ 2141891 h 3351243"/>
                    <a:gd name="connsiteX229" fmla="*/ 4083645 w 4378607"/>
                    <a:gd name="connsiteY229" fmla="*/ 2153612 h 3351243"/>
                    <a:gd name="connsiteX230" fmla="*/ 4093368 w 4378607"/>
                    <a:gd name="connsiteY230" fmla="*/ 2159169 h 3351243"/>
                    <a:gd name="connsiteX231" fmla="*/ 4087812 w 4378607"/>
                    <a:gd name="connsiteY231" fmla="*/ 2173059 h 3351243"/>
                    <a:gd name="connsiteX232" fmla="*/ 4082256 w 4378607"/>
                    <a:gd name="connsiteY232" fmla="*/ 2188339 h 3351243"/>
                    <a:gd name="connsiteX233" fmla="*/ 4073921 w 4378607"/>
                    <a:gd name="connsiteY233" fmla="*/ 2146667 h 3351243"/>
                    <a:gd name="connsiteX234" fmla="*/ 4078371 w 4378607"/>
                    <a:gd name="connsiteY234" fmla="*/ 2141891 h 3351243"/>
                    <a:gd name="connsiteX235" fmla="*/ 3566152 w 4378607"/>
                    <a:gd name="connsiteY235" fmla="*/ 2071122 h 3351243"/>
                    <a:gd name="connsiteX236" fmla="*/ 3584124 w 4378607"/>
                    <a:gd name="connsiteY236" fmla="*/ 2079591 h 3351243"/>
                    <a:gd name="connsiteX237" fmla="*/ 3607486 w 4378607"/>
                    <a:gd name="connsiteY237" fmla="*/ 2093280 h 3351243"/>
                    <a:gd name="connsiteX238" fmla="*/ 3634971 w 4378607"/>
                    <a:gd name="connsiteY238" fmla="*/ 2122026 h 3351243"/>
                    <a:gd name="connsiteX239" fmla="*/ 3647340 w 4378607"/>
                    <a:gd name="connsiteY239" fmla="*/ 2138452 h 3351243"/>
                    <a:gd name="connsiteX240" fmla="*/ 3659708 w 4378607"/>
                    <a:gd name="connsiteY240" fmla="*/ 2143928 h 3351243"/>
                    <a:gd name="connsiteX241" fmla="*/ 3670702 w 4378607"/>
                    <a:gd name="connsiteY241" fmla="*/ 2149404 h 3351243"/>
                    <a:gd name="connsiteX242" fmla="*/ 3677573 w 4378607"/>
                    <a:gd name="connsiteY242" fmla="*/ 2158986 h 3351243"/>
                    <a:gd name="connsiteX243" fmla="*/ 3685819 w 4378607"/>
                    <a:gd name="connsiteY243" fmla="*/ 2167199 h 3351243"/>
                    <a:gd name="connsiteX244" fmla="*/ 3694064 w 4378607"/>
                    <a:gd name="connsiteY244" fmla="*/ 2184994 h 3351243"/>
                    <a:gd name="connsiteX245" fmla="*/ 3698187 w 4378607"/>
                    <a:gd name="connsiteY245" fmla="*/ 2198683 h 3351243"/>
                    <a:gd name="connsiteX246" fmla="*/ 3711930 w 4378607"/>
                    <a:gd name="connsiteY246" fmla="*/ 2215109 h 3351243"/>
                    <a:gd name="connsiteX247" fmla="*/ 3721549 w 4378607"/>
                    <a:gd name="connsiteY247" fmla="*/ 2224691 h 3351243"/>
                    <a:gd name="connsiteX248" fmla="*/ 3731169 w 4378607"/>
                    <a:gd name="connsiteY248" fmla="*/ 2228798 h 3351243"/>
                    <a:gd name="connsiteX249" fmla="*/ 3725672 w 4378607"/>
                    <a:gd name="connsiteY249" fmla="*/ 2219216 h 3351243"/>
                    <a:gd name="connsiteX250" fmla="*/ 3727046 w 4378607"/>
                    <a:gd name="connsiteY250" fmla="*/ 2211003 h 3351243"/>
                    <a:gd name="connsiteX251" fmla="*/ 3740789 w 4378607"/>
                    <a:gd name="connsiteY251" fmla="*/ 2226060 h 3351243"/>
                    <a:gd name="connsiteX252" fmla="*/ 3739415 w 4378607"/>
                    <a:gd name="connsiteY252" fmla="*/ 2238380 h 3351243"/>
                    <a:gd name="connsiteX253" fmla="*/ 3733918 w 4378607"/>
                    <a:gd name="connsiteY253" fmla="*/ 2242486 h 3351243"/>
                    <a:gd name="connsiteX254" fmla="*/ 3731169 w 4378607"/>
                    <a:gd name="connsiteY254" fmla="*/ 2263019 h 3351243"/>
                    <a:gd name="connsiteX255" fmla="*/ 3725672 w 4378607"/>
                    <a:gd name="connsiteY255" fmla="*/ 2290397 h 3351243"/>
                    <a:gd name="connsiteX256" fmla="*/ 3709181 w 4378607"/>
                    <a:gd name="connsiteY256" fmla="*/ 2290397 h 3351243"/>
                    <a:gd name="connsiteX257" fmla="*/ 3700936 w 4378607"/>
                    <a:gd name="connsiteY257" fmla="*/ 2280815 h 3351243"/>
                    <a:gd name="connsiteX258" fmla="*/ 3672076 w 4378607"/>
                    <a:gd name="connsiteY258" fmla="*/ 2250700 h 3351243"/>
                    <a:gd name="connsiteX259" fmla="*/ 3648714 w 4378607"/>
                    <a:gd name="connsiteY259" fmla="*/ 2217847 h 3351243"/>
                    <a:gd name="connsiteX260" fmla="*/ 3623977 w 4378607"/>
                    <a:gd name="connsiteY260" fmla="*/ 2174043 h 3351243"/>
                    <a:gd name="connsiteX261" fmla="*/ 3607486 w 4378607"/>
                    <a:gd name="connsiteY261" fmla="*/ 2135715 h 3351243"/>
                    <a:gd name="connsiteX262" fmla="*/ 3585498 w 4378607"/>
                    <a:gd name="connsiteY262" fmla="*/ 2109706 h 3351243"/>
                    <a:gd name="connsiteX263" fmla="*/ 3563510 w 4378607"/>
                    <a:gd name="connsiteY263" fmla="*/ 2072747 h 3351243"/>
                    <a:gd name="connsiteX264" fmla="*/ 3566152 w 4378607"/>
                    <a:gd name="connsiteY264" fmla="*/ 2071122 h 3351243"/>
                    <a:gd name="connsiteX265" fmla="*/ 3902149 w 4378607"/>
                    <a:gd name="connsiteY265" fmla="*/ 2050028 h 3351243"/>
                    <a:gd name="connsiteX266" fmla="*/ 3917256 w 4378607"/>
                    <a:gd name="connsiteY266" fmla="*/ 2065109 h 3351243"/>
                    <a:gd name="connsiteX267" fmla="*/ 3930989 w 4378607"/>
                    <a:gd name="connsiteY267" fmla="*/ 2069222 h 3351243"/>
                    <a:gd name="connsiteX268" fmla="*/ 3941976 w 4378607"/>
                    <a:gd name="connsiteY268" fmla="*/ 2080190 h 3351243"/>
                    <a:gd name="connsiteX269" fmla="*/ 3928243 w 4378607"/>
                    <a:gd name="connsiteY269" fmla="*/ 2088416 h 3351243"/>
                    <a:gd name="connsiteX270" fmla="*/ 3917256 w 4378607"/>
                    <a:gd name="connsiteY270" fmla="*/ 2099385 h 3351243"/>
                    <a:gd name="connsiteX271" fmla="*/ 3915883 w 4378607"/>
                    <a:gd name="connsiteY271" fmla="*/ 2100756 h 3351243"/>
                    <a:gd name="connsiteX272" fmla="*/ 3914509 w 4378607"/>
                    <a:gd name="connsiteY272" fmla="*/ 2114466 h 3351243"/>
                    <a:gd name="connsiteX273" fmla="*/ 3920002 w 4378607"/>
                    <a:gd name="connsiteY273" fmla="*/ 2132289 h 3351243"/>
                    <a:gd name="connsiteX274" fmla="*/ 3924122 w 4378607"/>
                    <a:gd name="connsiteY274" fmla="*/ 2147371 h 3351243"/>
                    <a:gd name="connsiteX275" fmla="*/ 3935109 w 4378607"/>
                    <a:gd name="connsiteY275" fmla="*/ 2162452 h 3351243"/>
                    <a:gd name="connsiteX276" fmla="*/ 3911763 w 4378607"/>
                    <a:gd name="connsiteY276" fmla="*/ 2178905 h 3351243"/>
                    <a:gd name="connsiteX277" fmla="*/ 3902149 w 4378607"/>
                    <a:gd name="connsiteY277" fmla="*/ 2207696 h 3351243"/>
                    <a:gd name="connsiteX278" fmla="*/ 3889790 w 4378607"/>
                    <a:gd name="connsiteY278" fmla="*/ 2250198 h 3351243"/>
                    <a:gd name="connsiteX279" fmla="*/ 3866443 w 4378607"/>
                    <a:gd name="connsiteY279" fmla="*/ 2254311 h 3351243"/>
                    <a:gd name="connsiteX280" fmla="*/ 3847217 w 4378607"/>
                    <a:gd name="connsiteY280" fmla="*/ 2243343 h 3351243"/>
                    <a:gd name="connsiteX281" fmla="*/ 3825244 w 4378607"/>
                    <a:gd name="connsiteY281" fmla="*/ 2246085 h 3351243"/>
                    <a:gd name="connsiteX282" fmla="*/ 3812884 w 4378607"/>
                    <a:gd name="connsiteY282" fmla="*/ 2237859 h 3351243"/>
                    <a:gd name="connsiteX283" fmla="*/ 3797778 w 4378607"/>
                    <a:gd name="connsiteY283" fmla="*/ 2213180 h 3351243"/>
                    <a:gd name="connsiteX284" fmla="*/ 3784045 w 4378607"/>
                    <a:gd name="connsiteY284" fmla="*/ 2193986 h 3351243"/>
                    <a:gd name="connsiteX285" fmla="*/ 3775805 w 4378607"/>
                    <a:gd name="connsiteY285" fmla="*/ 2167936 h 3351243"/>
                    <a:gd name="connsiteX286" fmla="*/ 3786791 w 4378607"/>
                    <a:gd name="connsiteY286" fmla="*/ 2141886 h 3351243"/>
                    <a:gd name="connsiteX287" fmla="*/ 3788165 w 4378607"/>
                    <a:gd name="connsiteY287" fmla="*/ 2141886 h 3351243"/>
                    <a:gd name="connsiteX288" fmla="*/ 3811511 w 4378607"/>
                    <a:gd name="connsiteY288" fmla="*/ 2148742 h 3351243"/>
                    <a:gd name="connsiteX289" fmla="*/ 3822498 w 4378607"/>
                    <a:gd name="connsiteY289" fmla="*/ 2124063 h 3351243"/>
                    <a:gd name="connsiteX290" fmla="*/ 3844470 w 4378607"/>
                    <a:gd name="connsiteY290" fmla="*/ 2115837 h 3351243"/>
                    <a:gd name="connsiteX291" fmla="*/ 3859577 w 4378607"/>
                    <a:gd name="connsiteY291" fmla="*/ 2089788 h 3351243"/>
                    <a:gd name="connsiteX292" fmla="*/ 3870563 w 4378607"/>
                    <a:gd name="connsiteY292" fmla="*/ 2092530 h 3351243"/>
                    <a:gd name="connsiteX293" fmla="*/ 3878803 w 4378607"/>
                    <a:gd name="connsiteY293" fmla="*/ 2087045 h 3351243"/>
                    <a:gd name="connsiteX294" fmla="*/ 3881550 w 4378607"/>
                    <a:gd name="connsiteY294" fmla="*/ 2082932 h 3351243"/>
                    <a:gd name="connsiteX295" fmla="*/ 3889790 w 4378607"/>
                    <a:gd name="connsiteY295" fmla="*/ 2069222 h 3351243"/>
                    <a:gd name="connsiteX296" fmla="*/ 3902149 w 4378607"/>
                    <a:gd name="connsiteY296" fmla="*/ 2050028 h 3351243"/>
                    <a:gd name="connsiteX297" fmla="*/ 3340544 w 4378607"/>
                    <a:gd name="connsiteY297" fmla="*/ 1992878 h 3351243"/>
                    <a:gd name="connsiteX298" fmla="*/ 3367087 w 4378607"/>
                    <a:gd name="connsiteY298" fmla="*/ 2037439 h 3351243"/>
                    <a:gd name="connsiteX299" fmla="*/ 3341941 w 4378607"/>
                    <a:gd name="connsiteY299" fmla="*/ 2065290 h 3351243"/>
                    <a:gd name="connsiteX300" fmla="*/ 3333559 w 4378607"/>
                    <a:gd name="connsiteY300" fmla="*/ 2036047 h 3351243"/>
                    <a:gd name="connsiteX301" fmla="*/ 3334956 w 4378607"/>
                    <a:gd name="connsiteY301" fmla="*/ 2010981 h 3351243"/>
                    <a:gd name="connsiteX302" fmla="*/ 3340544 w 4378607"/>
                    <a:gd name="connsiteY302" fmla="*/ 1992878 h 3351243"/>
                    <a:gd name="connsiteX303" fmla="*/ 4047361 w 4378607"/>
                    <a:gd name="connsiteY303" fmla="*/ 1991303 h 3351243"/>
                    <a:gd name="connsiteX304" fmla="*/ 4054394 w 4378607"/>
                    <a:gd name="connsiteY304" fmla="*/ 2000170 h 3351243"/>
                    <a:gd name="connsiteX305" fmla="*/ 4058510 w 4378607"/>
                    <a:gd name="connsiteY305" fmla="*/ 2042463 h 3351243"/>
                    <a:gd name="connsiteX306" fmla="*/ 4042043 w 4378607"/>
                    <a:gd name="connsiteY306" fmla="*/ 2050648 h 3351243"/>
                    <a:gd name="connsiteX307" fmla="*/ 4042043 w 4378607"/>
                    <a:gd name="connsiteY307" fmla="*/ 2073841 h 3351243"/>
                    <a:gd name="connsiteX308" fmla="*/ 4025577 w 4378607"/>
                    <a:gd name="connsiteY308" fmla="*/ 2064291 h 3351243"/>
                    <a:gd name="connsiteX309" fmla="*/ 4013226 w 4378607"/>
                    <a:gd name="connsiteY309" fmla="*/ 2031549 h 3351243"/>
                    <a:gd name="connsiteX310" fmla="*/ 4000876 w 4378607"/>
                    <a:gd name="connsiteY310" fmla="*/ 2037006 h 3351243"/>
                    <a:gd name="connsiteX311" fmla="*/ 3987154 w 4378607"/>
                    <a:gd name="connsiteY311" fmla="*/ 2045191 h 3351243"/>
                    <a:gd name="connsiteX312" fmla="*/ 3992643 w 4378607"/>
                    <a:gd name="connsiteY312" fmla="*/ 2026091 h 3351243"/>
                    <a:gd name="connsiteX313" fmla="*/ 4011854 w 4378607"/>
                    <a:gd name="connsiteY313" fmla="*/ 2013813 h 3351243"/>
                    <a:gd name="connsiteX314" fmla="*/ 4025577 w 4378607"/>
                    <a:gd name="connsiteY314" fmla="*/ 2016542 h 3351243"/>
                    <a:gd name="connsiteX315" fmla="*/ 4035182 w 4378607"/>
                    <a:gd name="connsiteY315" fmla="*/ 2008356 h 3351243"/>
                    <a:gd name="connsiteX316" fmla="*/ 4043416 w 4378607"/>
                    <a:gd name="connsiteY316" fmla="*/ 1998806 h 3351243"/>
                    <a:gd name="connsiteX317" fmla="*/ 4047361 w 4378607"/>
                    <a:gd name="connsiteY317" fmla="*/ 1991303 h 3351243"/>
                    <a:gd name="connsiteX318" fmla="*/ 4027853 w 4378607"/>
                    <a:gd name="connsiteY318" fmla="*/ 1988856 h 3351243"/>
                    <a:gd name="connsiteX319" fmla="*/ 4014665 w 4378607"/>
                    <a:gd name="connsiteY319" fmla="*/ 1998487 h 3351243"/>
                    <a:gd name="connsiteX320" fmla="*/ 4027853 w 4378607"/>
                    <a:gd name="connsiteY320" fmla="*/ 1988856 h 3351243"/>
                    <a:gd name="connsiteX321" fmla="*/ 1090555 w 4378607"/>
                    <a:gd name="connsiteY321" fmla="*/ 1970837 h 3351243"/>
                    <a:gd name="connsiteX322" fmla="*/ 1099230 w 4378607"/>
                    <a:gd name="connsiteY322" fmla="*/ 1971509 h 3351243"/>
                    <a:gd name="connsiteX323" fmla="*/ 1099230 w 4378607"/>
                    <a:gd name="connsiteY323" fmla="*/ 1982256 h 3351243"/>
                    <a:gd name="connsiteX324" fmla="*/ 1088344 w 4378607"/>
                    <a:gd name="connsiteY324" fmla="*/ 1983599 h 3351243"/>
                    <a:gd name="connsiteX325" fmla="*/ 1086983 w 4378607"/>
                    <a:gd name="connsiteY325" fmla="*/ 1974196 h 3351243"/>
                    <a:gd name="connsiteX326" fmla="*/ 1090555 w 4378607"/>
                    <a:gd name="connsiteY326" fmla="*/ 1970837 h 3351243"/>
                    <a:gd name="connsiteX327" fmla="*/ 3943284 w 4378607"/>
                    <a:gd name="connsiteY327" fmla="*/ 1965303 h 3351243"/>
                    <a:gd name="connsiteX328" fmla="*/ 3945594 w 4378607"/>
                    <a:gd name="connsiteY328" fmla="*/ 1966320 h 3351243"/>
                    <a:gd name="connsiteX329" fmla="*/ 3941488 w 4378607"/>
                    <a:gd name="connsiteY329" fmla="*/ 1986660 h 3351243"/>
                    <a:gd name="connsiteX330" fmla="*/ 3912749 w 4378607"/>
                    <a:gd name="connsiteY330" fmla="*/ 2017848 h 3351243"/>
                    <a:gd name="connsiteX331" fmla="*/ 3933277 w 4378607"/>
                    <a:gd name="connsiteY331" fmla="*/ 1986660 h 3351243"/>
                    <a:gd name="connsiteX332" fmla="*/ 3943284 w 4378607"/>
                    <a:gd name="connsiteY332" fmla="*/ 1965303 h 3351243"/>
                    <a:gd name="connsiteX333" fmla="*/ 3986705 w 4378607"/>
                    <a:gd name="connsiteY333" fmla="*/ 1951381 h 3351243"/>
                    <a:gd name="connsiteX334" fmla="*/ 4011338 w 4378607"/>
                    <a:gd name="connsiteY334" fmla="*/ 1973237 h 3351243"/>
                    <a:gd name="connsiteX335" fmla="*/ 4016812 w 4378607"/>
                    <a:gd name="connsiteY335" fmla="*/ 1977335 h 3351243"/>
                    <a:gd name="connsiteX336" fmla="*/ 4000390 w 4378607"/>
                    <a:gd name="connsiteY336" fmla="*/ 2007387 h 3351243"/>
                    <a:gd name="connsiteX337" fmla="*/ 3997653 w 4378607"/>
                    <a:gd name="connsiteY337" fmla="*/ 1986897 h 3351243"/>
                    <a:gd name="connsiteX338" fmla="*/ 3996284 w 4378607"/>
                    <a:gd name="connsiteY338" fmla="*/ 1971871 h 3351243"/>
                    <a:gd name="connsiteX339" fmla="*/ 3988073 w 4378607"/>
                    <a:gd name="connsiteY339" fmla="*/ 1977335 h 3351243"/>
                    <a:gd name="connsiteX340" fmla="*/ 3986705 w 4378607"/>
                    <a:gd name="connsiteY340" fmla="*/ 1951381 h 3351243"/>
                    <a:gd name="connsiteX341" fmla="*/ 3962149 w 4378607"/>
                    <a:gd name="connsiteY341" fmla="*/ 1922121 h 3351243"/>
                    <a:gd name="connsiteX342" fmla="*/ 3976854 w 4378607"/>
                    <a:gd name="connsiteY342" fmla="*/ 1942531 h 3351243"/>
                    <a:gd name="connsiteX343" fmla="*/ 3962149 w 4378607"/>
                    <a:gd name="connsiteY343" fmla="*/ 1922121 h 3351243"/>
                    <a:gd name="connsiteX344" fmla="*/ 3963562 w 4378607"/>
                    <a:gd name="connsiteY344" fmla="*/ 1822378 h 3351243"/>
                    <a:gd name="connsiteX345" fmla="*/ 3986749 w 4378607"/>
                    <a:gd name="connsiteY345" fmla="*/ 1825128 h 3351243"/>
                    <a:gd name="connsiteX346" fmla="*/ 3989476 w 4378607"/>
                    <a:gd name="connsiteY346" fmla="*/ 1832003 h 3351243"/>
                    <a:gd name="connsiteX347" fmla="*/ 3990840 w 4378607"/>
                    <a:gd name="connsiteY347" fmla="*/ 1862253 h 3351243"/>
                    <a:gd name="connsiteX348" fmla="*/ 3979929 w 4378607"/>
                    <a:gd name="connsiteY348" fmla="*/ 1889753 h 3351243"/>
                    <a:gd name="connsiteX349" fmla="*/ 3988113 w 4378607"/>
                    <a:gd name="connsiteY349" fmla="*/ 1907628 h 3351243"/>
                    <a:gd name="connsiteX350" fmla="*/ 4009935 w 4378607"/>
                    <a:gd name="connsiteY350" fmla="*/ 1911753 h 3351243"/>
                    <a:gd name="connsiteX351" fmla="*/ 4020846 w 4378607"/>
                    <a:gd name="connsiteY351" fmla="*/ 1928253 h 3351243"/>
                    <a:gd name="connsiteX352" fmla="*/ 4038577 w 4378607"/>
                    <a:gd name="connsiteY352" fmla="*/ 1943378 h 3351243"/>
                    <a:gd name="connsiteX353" fmla="*/ 4042669 w 4378607"/>
                    <a:gd name="connsiteY353" fmla="*/ 1966753 h 3351243"/>
                    <a:gd name="connsiteX354" fmla="*/ 4034485 w 4378607"/>
                    <a:gd name="connsiteY354" fmla="*/ 1977753 h 3351243"/>
                    <a:gd name="connsiteX355" fmla="*/ 4030394 w 4378607"/>
                    <a:gd name="connsiteY355" fmla="*/ 1983253 h 3351243"/>
                    <a:gd name="connsiteX356" fmla="*/ 4022210 w 4378607"/>
                    <a:gd name="connsiteY356" fmla="*/ 1959878 h 3351243"/>
                    <a:gd name="connsiteX357" fmla="*/ 4015391 w 4378607"/>
                    <a:gd name="connsiteY357" fmla="*/ 1951628 h 3351243"/>
                    <a:gd name="connsiteX358" fmla="*/ 4011299 w 4378607"/>
                    <a:gd name="connsiteY358" fmla="*/ 1933753 h 3351243"/>
                    <a:gd name="connsiteX359" fmla="*/ 3992204 w 4378607"/>
                    <a:gd name="connsiteY359" fmla="*/ 1917253 h 3351243"/>
                    <a:gd name="connsiteX360" fmla="*/ 3977201 w 4378607"/>
                    <a:gd name="connsiteY360" fmla="*/ 1911753 h 3351243"/>
                    <a:gd name="connsiteX361" fmla="*/ 3960835 w 4378607"/>
                    <a:gd name="connsiteY361" fmla="*/ 1906253 h 3351243"/>
                    <a:gd name="connsiteX362" fmla="*/ 3956743 w 4378607"/>
                    <a:gd name="connsiteY362" fmla="*/ 1891128 h 3351243"/>
                    <a:gd name="connsiteX363" fmla="*/ 3952651 w 4378607"/>
                    <a:gd name="connsiteY363" fmla="*/ 1865003 h 3351243"/>
                    <a:gd name="connsiteX364" fmla="*/ 3960835 w 4378607"/>
                    <a:gd name="connsiteY364" fmla="*/ 1867753 h 3351243"/>
                    <a:gd name="connsiteX365" fmla="*/ 3963562 w 4378607"/>
                    <a:gd name="connsiteY365" fmla="*/ 1822378 h 3351243"/>
                    <a:gd name="connsiteX366" fmla="*/ 826208 w 4378607"/>
                    <a:gd name="connsiteY366" fmla="*/ 1818970 h 3351243"/>
                    <a:gd name="connsiteX367" fmla="*/ 854527 w 4378607"/>
                    <a:gd name="connsiteY367" fmla="*/ 1828838 h 3351243"/>
                    <a:gd name="connsiteX368" fmla="*/ 821870 w 4378607"/>
                    <a:gd name="connsiteY368" fmla="*/ 1821958 h 3351243"/>
                    <a:gd name="connsiteX369" fmla="*/ 826208 w 4378607"/>
                    <a:gd name="connsiteY369" fmla="*/ 1818970 h 3351243"/>
                    <a:gd name="connsiteX370" fmla="*/ 1013328 w 4378607"/>
                    <a:gd name="connsiteY370" fmla="*/ 1817086 h 3351243"/>
                    <a:gd name="connsiteX371" fmla="*/ 1027600 w 4378607"/>
                    <a:gd name="connsiteY371" fmla="*/ 1823950 h 3351243"/>
                    <a:gd name="connsiteX372" fmla="*/ 1002078 w 4378607"/>
                    <a:gd name="connsiteY372" fmla="*/ 1823950 h 3351243"/>
                    <a:gd name="connsiteX373" fmla="*/ 1013328 w 4378607"/>
                    <a:gd name="connsiteY373" fmla="*/ 1817086 h 3351243"/>
                    <a:gd name="connsiteX374" fmla="*/ 3803668 w 4378607"/>
                    <a:gd name="connsiteY374" fmla="*/ 1790888 h 3351243"/>
                    <a:gd name="connsiteX375" fmla="*/ 3811791 w 4378607"/>
                    <a:gd name="connsiteY375" fmla="*/ 1793826 h 3351243"/>
                    <a:gd name="connsiteX376" fmla="*/ 3803495 w 4378607"/>
                    <a:gd name="connsiteY376" fmla="*/ 1815949 h 3351243"/>
                    <a:gd name="connsiteX377" fmla="*/ 3775842 w 4378607"/>
                    <a:gd name="connsiteY377" fmla="*/ 1817331 h 3351243"/>
                    <a:gd name="connsiteX378" fmla="*/ 3792434 w 4378607"/>
                    <a:gd name="connsiteY378" fmla="*/ 1791061 h 3351243"/>
                    <a:gd name="connsiteX379" fmla="*/ 3803668 w 4378607"/>
                    <a:gd name="connsiteY379" fmla="*/ 1790888 h 3351243"/>
                    <a:gd name="connsiteX380" fmla="*/ 904829 w 4378607"/>
                    <a:gd name="connsiteY380" fmla="*/ 1787448 h 3351243"/>
                    <a:gd name="connsiteX381" fmla="*/ 929782 w 4378607"/>
                    <a:gd name="connsiteY381" fmla="*/ 1792940 h 3351243"/>
                    <a:gd name="connsiteX382" fmla="*/ 938099 w 4378607"/>
                    <a:gd name="connsiteY382" fmla="*/ 1792940 h 3351243"/>
                    <a:gd name="connsiteX383" fmla="*/ 981074 w 4378607"/>
                    <a:gd name="connsiteY383" fmla="*/ 1813535 h 3351243"/>
                    <a:gd name="connsiteX384" fmla="*/ 947803 w 4378607"/>
                    <a:gd name="connsiteY384" fmla="*/ 1821772 h 3351243"/>
                    <a:gd name="connsiteX385" fmla="*/ 927009 w 4378607"/>
                    <a:gd name="connsiteY385" fmla="*/ 1830010 h 3351243"/>
                    <a:gd name="connsiteX386" fmla="*/ 904829 w 4378607"/>
                    <a:gd name="connsiteY386" fmla="*/ 1825891 h 3351243"/>
                    <a:gd name="connsiteX387" fmla="*/ 884035 w 4378607"/>
                    <a:gd name="connsiteY387" fmla="*/ 1820399 h 3351243"/>
                    <a:gd name="connsiteX388" fmla="*/ 914533 w 4378607"/>
                    <a:gd name="connsiteY388" fmla="*/ 1813535 h 3351243"/>
                    <a:gd name="connsiteX389" fmla="*/ 904829 w 4378607"/>
                    <a:gd name="connsiteY389" fmla="*/ 1787448 h 3351243"/>
                    <a:gd name="connsiteX390" fmla="*/ 758716 w 4378607"/>
                    <a:gd name="connsiteY390" fmla="*/ 1726702 h 3351243"/>
                    <a:gd name="connsiteX391" fmla="*/ 781140 w 4378607"/>
                    <a:gd name="connsiteY391" fmla="*/ 1727886 h 3351243"/>
                    <a:gd name="connsiteX392" fmla="*/ 857753 w 4378607"/>
                    <a:gd name="connsiteY392" fmla="*/ 1765087 h 3351243"/>
                    <a:gd name="connsiteX393" fmla="*/ 887851 w 4378607"/>
                    <a:gd name="connsiteY393" fmla="*/ 1785755 h 3351243"/>
                    <a:gd name="connsiteX394" fmla="*/ 835863 w 4378607"/>
                    <a:gd name="connsiteY394" fmla="*/ 1787133 h 3351243"/>
                    <a:gd name="connsiteX395" fmla="*/ 829023 w 4378607"/>
                    <a:gd name="connsiteY395" fmla="*/ 1771977 h 3351243"/>
                    <a:gd name="connsiteX396" fmla="*/ 794820 w 4378607"/>
                    <a:gd name="connsiteY396" fmla="*/ 1751309 h 3351243"/>
                    <a:gd name="connsiteX397" fmla="*/ 768827 w 4378607"/>
                    <a:gd name="connsiteY397" fmla="*/ 1743042 h 3351243"/>
                    <a:gd name="connsiteX398" fmla="*/ 752410 w 4378607"/>
                    <a:gd name="connsiteY398" fmla="*/ 1736153 h 3351243"/>
                    <a:gd name="connsiteX399" fmla="*/ 725048 w 4378607"/>
                    <a:gd name="connsiteY399" fmla="*/ 1751309 h 3351243"/>
                    <a:gd name="connsiteX400" fmla="*/ 758716 w 4378607"/>
                    <a:gd name="connsiteY400" fmla="*/ 1726702 h 3351243"/>
                    <a:gd name="connsiteX401" fmla="*/ 3986917 w 4378607"/>
                    <a:gd name="connsiteY401" fmla="*/ 1688739 h 3351243"/>
                    <a:gd name="connsiteX402" fmla="*/ 3967985 w 4378607"/>
                    <a:gd name="connsiteY402" fmla="*/ 1747047 h 3351243"/>
                    <a:gd name="connsiteX403" fmla="*/ 3959871 w 4378607"/>
                    <a:gd name="connsiteY403" fmla="*/ 1715859 h 3351243"/>
                    <a:gd name="connsiteX404" fmla="*/ 3986917 w 4378607"/>
                    <a:gd name="connsiteY404" fmla="*/ 1688739 h 3351243"/>
                    <a:gd name="connsiteX405" fmla="*/ 824288 w 4378607"/>
                    <a:gd name="connsiteY405" fmla="*/ 1683975 h 3351243"/>
                    <a:gd name="connsiteX406" fmla="*/ 829467 w 4378607"/>
                    <a:gd name="connsiteY406" fmla="*/ 1686809 h 3351243"/>
                    <a:gd name="connsiteX407" fmla="*/ 830896 w 4378607"/>
                    <a:gd name="connsiteY407" fmla="*/ 1700144 h 3351243"/>
                    <a:gd name="connsiteX408" fmla="*/ 835182 w 4378607"/>
                    <a:gd name="connsiteY408" fmla="*/ 1712146 h 3351243"/>
                    <a:gd name="connsiteX409" fmla="*/ 828039 w 4378607"/>
                    <a:gd name="connsiteY409" fmla="*/ 1704144 h 3351243"/>
                    <a:gd name="connsiteX410" fmla="*/ 822324 w 4378607"/>
                    <a:gd name="connsiteY410" fmla="*/ 1692143 h 3351243"/>
                    <a:gd name="connsiteX411" fmla="*/ 824288 w 4378607"/>
                    <a:gd name="connsiteY411" fmla="*/ 1683975 h 3351243"/>
                    <a:gd name="connsiteX412" fmla="*/ 4127138 w 4378607"/>
                    <a:gd name="connsiteY412" fmla="*/ 1508257 h 3351243"/>
                    <a:gd name="connsiteX413" fmla="*/ 4131348 w 4378607"/>
                    <a:gd name="connsiteY413" fmla="*/ 1510999 h 3351243"/>
                    <a:gd name="connsiteX414" fmla="*/ 4142123 w 4378607"/>
                    <a:gd name="connsiteY414" fmla="*/ 1520596 h 3351243"/>
                    <a:gd name="connsiteX415" fmla="*/ 4144817 w 4378607"/>
                    <a:gd name="connsiteY415" fmla="*/ 1532935 h 3351243"/>
                    <a:gd name="connsiteX416" fmla="*/ 4127307 w 4378607"/>
                    <a:gd name="connsiteY416" fmla="*/ 1564469 h 3351243"/>
                    <a:gd name="connsiteX417" fmla="*/ 4121919 w 4378607"/>
                    <a:gd name="connsiteY417" fmla="*/ 1541161 h 3351243"/>
                    <a:gd name="connsiteX418" fmla="*/ 4119225 w 4378607"/>
                    <a:gd name="connsiteY418" fmla="*/ 1521967 h 3351243"/>
                    <a:gd name="connsiteX419" fmla="*/ 4111143 w 4378607"/>
                    <a:gd name="connsiteY419" fmla="*/ 1527451 h 3351243"/>
                    <a:gd name="connsiteX420" fmla="*/ 4117878 w 4378607"/>
                    <a:gd name="connsiteY420" fmla="*/ 1513741 h 3351243"/>
                    <a:gd name="connsiteX421" fmla="*/ 4127138 w 4378607"/>
                    <a:gd name="connsiteY421" fmla="*/ 1508257 h 3351243"/>
                    <a:gd name="connsiteX422" fmla="*/ 4184026 w 4378607"/>
                    <a:gd name="connsiteY422" fmla="*/ 1494686 h 3351243"/>
                    <a:gd name="connsiteX423" fmla="*/ 4190999 w 4378607"/>
                    <a:gd name="connsiteY423" fmla="*/ 1500979 h 3351243"/>
                    <a:gd name="connsiteX424" fmla="*/ 4180114 w 4378607"/>
                    <a:gd name="connsiteY424" fmla="*/ 1518668 h 3351243"/>
                    <a:gd name="connsiteX425" fmla="*/ 4167867 w 4378607"/>
                    <a:gd name="connsiteY425" fmla="*/ 1524111 h 3351243"/>
                    <a:gd name="connsiteX426" fmla="*/ 4158342 w 4378607"/>
                    <a:gd name="connsiteY426" fmla="*/ 1529554 h 3351243"/>
                    <a:gd name="connsiteX427" fmla="*/ 4161064 w 4378607"/>
                    <a:gd name="connsiteY427" fmla="*/ 1503701 h 3351243"/>
                    <a:gd name="connsiteX428" fmla="*/ 4176031 w 4378607"/>
                    <a:gd name="connsiteY428" fmla="*/ 1499618 h 3351243"/>
                    <a:gd name="connsiteX429" fmla="*/ 4184026 w 4378607"/>
                    <a:gd name="connsiteY429" fmla="*/ 1494686 h 3351243"/>
                    <a:gd name="connsiteX430" fmla="*/ 2316120 w 4378607"/>
                    <a:gd name="connsiteY430" fmla="*/ 1407855 h 3351243"/>
                    <a:gd name="connsiteX431" fmla="*/ 2319336 w 4378607"/>
                    <a:gd name="connsiteY431" fmla="*/ 1409534 h 3351243"/>
                    <a:gd name="connsiteX432" fmla="*/ 2312566 w 4378607"/>
                    <a:gd name="connsiteY432" fmla="*/ 1426996 h 3351243"/>
                    <a:gd name="connsiteX433" fmla="*/ 2308504 w 4378607"/>
                    <a:gd name="connsiteY433" fmla="*/ 1440429 h 3351243"/>
                    <a:gd name="connsiteX434" fmla="*/ 2290902 w 4378607"/>
                    <a:gd name="connsiteY434" fmla="*/ 1426996 h 3351243"/>
                    <a:gd name="connsiteX435" fmla="*/ 2274653 w 4378607"/>
                    <a:gd name="connsiteY435" fmla="*/ 1416250 h 3351243"/>
                    <a:gd name="connsiteX436" fmla="*/ 2286840 w 4378607"/>
                    <a:gd name="connsiteY436" fmla="*/ 1408191 h 3351243"/>
                    <a:gd name="connsiteX437" fmla="*/ 2305796 w 4378607"/>
                    <a:gd name="connsiteY437" fmla="*/ 1408191 h 3351243"/>
                    <a:gd name="connsiteX438" fmla="*/ 2316120 w 4378607"/>
                    <a:gd name="connsiteY438" fmla="*/ 1407855 h 3351243"/>
                    <a:gd name="connsiteX439" fmla="*/ 2124202 w 4378607"/>
                    <a:gd name="connsiteY439" fmla="*/ 1370270 h 3351243"/>
                    <a:gd name="connsiteX440" fmla="*/ 2127476 w 4378607"/>
                    <a:gd name="connsiteY440" fmla="*/ 1373860 h 3351243"/>
                    <a:gd name="connsiteX441" fmla="*/ 2113869 w 4378607"/>
                    <a:gd name="connsiteY441" fmla="*/ 1379364 h 3351243"/>
                    <a:gd name="connsiteX442" fmla="*/ 2118631 w 4378607"/>
                    <a:gd name="connsiteY442" fmla="*/ 1371968 h 3351243"/>
                    <a:gd name="connsiteX443" fmla="*/ 2124202 w 4378607"/>
                    <a:gd name="connsiteY443" fmla="*/ 1370270 h 3351243"/>
                    <a:gd name="connsiteX444" fmla="*/ 2225683 w 4378607"/>
                    <a:gd name="connsiteY444" fmla="*/ 1342571 h 3351243"/>
                    <a:gd name="connsiteX445" fmla="*/ 2230653 w 4378607"/>
                    <a:gd name="connsiteY445" fmla="*/ 1351076 h 3351243"/>
                    <a:gd name="connsiteX446" fmla="*/ 2227911 w 4378607"/>
                    <a:gd name="connsiteY446" fmla="*/ 1382372 h 3351243"/>
                    <a:gd name="connsiteX447" fmla="*/ 2216943 w 4378607"/>
                    <a:gd name="connsiteY447" fmla="*/ 1390536 h 3351243"/>
                    <a:gd name="connsiteX448" fmla="*/ 2210088 w 4378607"/>
                    <a:gd name="connsiteY448" fmla="*/ 1371486 h 3351243"/>
                    <a:gd name="connsiteX449" fmla="*/ 2204604 w 4378607"/>
                    <a:gd name="connsiteY449" fmla="*/ 1346993 h 3351243"/>
                    <a:gd name="connsiteX450" fmla="*/ 2215572 w 4378607"/>
                    <a:gd name="connsiteY450" fmla="*/ 1344272 h 3351243"/>
                    <a:gd name="connsiteX451" fmla="*/ 2225683 w 4378607"/>
                    <a:gd name="connsiteY451" fmla="*/ 1342571 h 3351243"/>
                    <a:gd name="connsiteX452" fmla="*/ 4296042 w 4378607"/>
                    <a:gd name="connsiteY452" fmla="*/ 1341927 h 3351243"/>
                    <a:gd name="connsiteX453" fmla="*/ 4299267 w 4378607"/>
                    <a:gd name="connsiteY453" fmla="*/ 1345312 h 3351243"/>
                    <a:gd name="connsiteX454" fmla="*/ 4306146 w 4378607"/>
                    <a:gd name="connsiteY454" fmla="*/ 1396369 h 3351243"/>
                    <a:gd name="connsiteX455" fmla="*/ 4291012 w 4378607"/>
                    <a:gd name="connsiteY455" fmla="*/ 1417067 h 3351243"/>
                    <a:gd name="connsiteX456" fmla="*/ 4288260 w 4378607"/>
                    <a:gd name="connsiteY456" fmla="*/ 1447425 h 3351243"/>
                    <a:gd name="connsiteX457" fmla="*/ 4284133 w 4378607"/>
                    <a:gd name="connsiteY457" fmla="*/ 1473644 h 3351243"/>
                    <a:gd name="connsiteX458" fmla="*/ 4268999 w 4378607"/>
                    <a:gd name="connsiteY458" fmla="*/ 1476403 h 3351243"/>
                    <a:gd name="connsiteX459" fmla="*/ 4259368 w 4378607"/>
                    <a:gd name="connsiteY459" fmla="*/ 1487443 h 3351243"/>
                    <a:gd name="connsiteX460" fmla="*/ 4246985 w 4378607"/>
                    <a:gd name="connsiteY460" fmla="*/ 1487443 h 3351243"/>
                    <a:gd name="connsiteX461" fmla="*/ 4227724 w 4378607"/>
                    <a:gd name="connsiteY461" fmla="*/ 1488823 h 3351243"/>
                    <a:gd name="connsiteX462" fmla="*/ 4222220 w 4378607"/>
                    <a:gd name="connsiteY462" fmla="*/ 1491582 h 3351243"/>
                    <a:gd name="connsiteX463" fmla="*/ 4216717 w 4378607"/>
                    <a:gd name="connsiteY463" fmla="*/ 1504002 h 3351243"/>
                    <a:gd name="connsiteX464" fmla="*/ 4197455 w 4378607"/>
                    <a:gd name="connsiteY464" fmla="*/ 1505382 h 3351243"/>
                    <a:gd name="connsiteX465" fmla="*/ 4191952 w 4378607"/>
                    <a:gd name="connsiteY465" fmla="*/ 1488823 h 3351243"/>
                    <a:gd name="connsiteX466" fmla="*/ 4152053 w 4378607"/>
                    <a:gd name="connsiteY466" fmla="*/ 1499862 h 3351243"/>
                    <a:gd name="connsiteX467" fmla="*/ 4134167 w 4378607"/>
                    <a:gd name="connsiteY467" fmla="*/ 1505382 h 3351243"/>
                    <a:gd name="connsiteX468" fmla="*/ 4134167 w 4378607"/>
                    <a:gd name="connsiteY468" fmla="*/ 1494342 h 3351243"/>
                    <a:gd name="connsiteX469" fmla="*/ 4158932 w 4378607"/>
                    <a:gd name="connsiteY469" fmla="*/ 1472264 h 3351243"/>
                    <a:gd name="connsiteX470" fmla="*/ 4182321 w 4378607"/>
                    <a:gd name="connsiteY470" fmla="*/ 1470884 h 3351243"/>
                    <a:gd name="connsiteX471" fmla="*/ 4201583 w 4378607"/>
                    <a:gd name="connsiteY471" fmla="*/ 1468124 h 3351243"/>
                    <a:gd name="connsiteX472" fmla="*/ 4211214 w 4378607"/>
                    <a:gd name="connsiteY472" fmla="*/ 1463984 h 3351243"/>
                    <a:gd name="connsiteX473" fmla="*/ 4220844 w 4378607"/>
                    <a:gd name="connsiteY473" fmla="*/ 1444666 h 3351243"/>
                    <a:gd name="connsiteX474" fmla="*/ 4233227 w 4378607"/>
                    <a:gd name="connsiteY474" fmla="*/ 1429487 h 3351243"/>
                    <a:gd name="connsiteX475" fmla="*/ 4242858 w 4378607"/>
                    <a:gd name="connsiteY475" fmla="*/ 1435006 h 3351243"/>
                    <a:gd name="connsiteX476" fmla="*/ 4257992 w 4378607"/>
                    <a:gd name="connsiteY476" fmla="*/ 1421207 h 3351243"/>
                    <a:gd name="connsiteX477" fmla="*/ 4267623 w 4378607"/>
                    <a:gd name="connsiteY477" fmla="*/ 1403268 h 3351243"/>
                    <a:gd name="connsiteX478" fmla="*/ 4275878 w 4378607"/>
                    <a:gd name="connsiteY478" fmla="*/ 1378430 h 3351243"/>
                    <a:gd name="connsiteX479" fmla="*/ 4278629 w 4378607"/>
                    <a:gd name="connsiteY479" fmla="*/ 1352212 h 3351243"/>
                    <a:gd name="connsiteX480" fmla="*/ 4289980 w 4378607"/>
                    <a:gd name="connsiteY480" fmla="*/ 1344105 h 3351243"/>
                    <a:gd name="connsiteX481" fmla="*/ 4296042 w 4378607"/>
                    <a:gd name="connsiteY481" fmla="*/ 1341927 h 3351243"/>
                    <a:gd name="connsiteX482" fmla="*/ 2224541 w 4378607"/>
                    <a:gd name="connsiteY482" fmla="*/ 1297554 h 3351243"/>
                    <a:gd name="connsiteX483" fmla="*/ 2220459 w 4378607"/>
                    <a:gd name="connsiteY483" fmla="*/ 1334243 h 3351243"/>
                    <a:gd name="connsiteX484" fmla="*/ 2215016 w 4378607"/>
                    <a:gd name="connsiteY484" fmla="*/ 1307432 h 3351243"/>
                    <a:gd name="connsiteX485" fmla="*/ 2224541 w 4378607"/>
                    <a:gd name="connsiteY485" fmla="*/ 1297554 h 3351243"/>
                    <a:gd name="connsiteX486" fmla="*/ 4305270 w 4378607"/>
                    <a:gd name="connsiteY486" fmla="*/ 1246581 h 3351243"/>
                    <a:gd name="connsiteX487" fmla="*/ 4314322 w 4378607"/>
                    <a:gd name="connsiteY487" fmla="*/ 1250014 h 3351243"/>
                    <a:gd name="connsiteX488" fmla="*/ 4348484 w 4378607"/>
                    <a:gd name="connsiteY488" fmla="*/ 1280219 h 3351243"/>
                    <a:gd name="connsiteX489" fmla="*/ 4364881 w 4378607"/>
                    <a:gd name="connsiteY489" fmla="*/ 1276100 h 3351243"/>
                    <a:gd name="connsiteX490" fmla="*/ 4378546 w 4378607"/>
                    <a:gd name="connsiteY490" fmla="*/ 1270608 h 3351243"/>
                    <a:gd name="connsiteX491" fmla="*/ 4362148 w 4378607"/>
                    <a:gd name="connsiteY491" fmla="*/ 1295322 h 3351243"/>
                    <a:gd name="connsiteX492" fmla="*/ 4353950 w 4378607"/>
                    <a:gd name="connsiteY492" fmla="*/ 1303560 h 3351243"/>
                    <a:gd name="connsiteX493" fmla="*/ 4330720 w 4378607"/>
                    <a:gd name="connsiteY493" fmla="*/ 1315916 h 3351243"/>
                    <a:gd name="connsiteX494" fmla="*/ 4319788 w 4378607"/>
                    <a:gd name="connsiteY494" fmla="*/ 1321408 h 3351243"/>
                    <a:gd name="connsiteX495" fmla="*/ 4296558 w 4378607"/>
                    <a:gd name="connsiteY495" fmla="*/ 1314543 h 3351243"/>
                    <a:gd name="connsiteX496" fmla="*/ 4282894 w 4378607"/>
                    <a:gd name="connsiteY496" fmla="*/ 1315916 h 3351243"/>
                    <a:gd name="connsiteX497" fmla="*/ 4292459 w 4378607"/>
                    <a:gd name="connsiteY497" fmla="*/ 1329646 h 3351243"/>
                    <a:gd name="connsiteX498" fmla="*/ 4284260 w 4378607"/>
                    <a:gd name="connsiteY498" fmla="*/ 1332392 h 3351243"/>
                    <a:gd name="connsiteX499" fmla="*/ 4276062 w 4378607"/>
                    <a:gd name="connsiteY499" fmla="*/ 1336511 h 3351243"/>
                    <a:gd name="connsiteX500" fmla="*/ 4276062 w 4378607"/>
                    <a:gd name="connsiteY500" fmla="*/ 1321408 h 3351243"/>
                    <a:gd name="connsiteX501" fmla="*/ 4278795 w 4378607"/>
                    <a:gd name="connsiteY501" fmla="*/ 1310424 h 3351243"/>
                    <a:gd name="connsiteX502" fmla="*/ 4285627 w 4378607"/>
                    <a:gd name="connsiteY502" fmla="*/ 1299441 h 3351243"/>
                    <a:gd name="connsiteX503" fmla="*/ 4297925 w 4378607"/>
                    <a:gd name="connsiteY503" fmla="*/ 1292576 h 3351243"/>
                    <a:gd name="connsiteX504" fmla="*/ 4303391 w 4378607"/>
                    <a:gd name="connsiteY504" fmla="*/ 1276100 h 3351243"/>
                    <a:gd name="connsiteX505" fmla="*/ 4303391 w 4378607"/>
                    <a:gd name="connsiteY505" fmla="*/ 1255506 h 3351243"/>
                    <a:gd name="connsiteX506" fmla="*/ 4305270 w 4378607"/>
                    <a:gd name="connsiteY506" fmla="*/ 1246581 h 3351243"/>
                    <a:gd name="connsiteX507" fmla="*/ 1052317 w 4378607"/>
                    <a:gd name="connsiteY507" fmla="*/ 1133945 h 3351243"/>
                    <a:gd name="connsiteX508" fmla="*/ 1089257 w 4378607"/>
                    <a:gd name="connsiteY508" fmla="*/ 1152893 h 3351243"/>
                    <a:gd name="connsiteX509" fmla="*/ 1045928 w 4378607"/>
                    <a:gd name="connsiteY509" fmla="*/ 1134835 h 3351243"/>
                    <a:gd name="connsiteX510" fmla="*/ 1052317 w 4378607"/>
                    <a:gd name="connsiteY510" fmla="*/ 1133945 h 3351243"/>
                    <a:gd name="connsiteX511" fmla="*/ 1177235 w 4378607"/>
                    <a:gd name="connsiteY511" fmla="*/ 1092333 h 3351243"/>
                    <a:gd name="connsiteX512" fmla="*/ 1184121 w 4378607"/>
                    <a:gd name="connsiteY512" fmla="*/ 1099188 h 3351243"/>
                    <a:gd name="connsiteX513" fmla="*/ 1173104 w 4378607"/>
                    <a:gd name="connsiteY513" fmla="*/ 1121124 h 3351243"/>
                    <a:gd name="connsiteX514" fmla="*/ 1171727 w 4378607"/>
                    <a:gd name="connsiteY514" fmla="*/ 1133464 h 3351243"/>
                    <a:gd name="connsiteX515" fmla="*/ 1184121 w 4378607"/>
                    <a:gd name="connsiteY515" fmla="*/ 1133464 h 3351243"/>
                    <a:gd name="connsiteX516" fmla="*/ 1191006 w 4378607"/>
                    <a:gd name="connsiteY516" fmla="*/ 1144432 h 3351243"/>
                    <a:gd name="connsiteX517" fmla="*/ 1204777 w 4378607"/>
                    <a:gd name="connsiteY517" fmla="*/ 1148545 h 3351243"/>
                    <a:gd name="connsiteX518" fmla="*/ 1217171 w 4378607"/>
                    <a:gd name="connsiteY518" fmla="*/ 1151287 h 3351243"/>
                    <a:gd name="connsiteX519" fmla="*/ 1217171 w 4378607"/>
                    <a:gd name="connsiteY519" fmla="*/ 1170481 h 3351243"/>
                    <a:gd name="connsiteX520" fmla="*/ 1224057 w 4378607"/>
                    <a:gd name="connsiteY520" fmla="*/ 1174594 h 3351243"/>
                    <a:gd name="connsiteX521" fmla="*/ 1224057 w 4378607"/>
                    <a:gd name="connsiteY521" fmla="*/ 1185562 h 3351243"/>
                    <a:gd name="connsiteX522" fmla="*/ 1230942 w 4378607"/>
                    <a:gd name="connsiteY522" fmla="*/ 1202015 h 3351243"/>
                    <a:gd name="connsiteX523" fmla="*/ 1211663 w 4378607"/>
                    <a:gd name="connsiteY523" fmla="*/ 1199273 h 3351243"/>
                    <a:gd name="connsiteX524" fmla="*/ 1202023 w 4378607"/>
                    <a:gd name="connsiteY524" fmla="*/ 1193789 h 3351243"/>
                    <a:gd name="connsiteX525" fmla="*/ 1188252 w 4378607"/>
                    <a:gd name="connsiteY525" fmla="*/ 1200644 h 3351243"/>
                    <a:gd name="connsiteX526" fmla="*/ 1192383 w 4378607"/>
                    <a:gd name="connsiteY526" fmla="*/ 1186933 h 3351243"/>
                    <a:gd name="connsiteX527" fmla="*/ 1177235 w 4378607"/>
                    <a:gd name="connsiteY527" fmla="*/ 1182820 h 3351243"/>
                    <a:gd name="connsiteX528" fmla="*/ 1155201 w 4378607"/>
                    <a:gd name="connsiteY528" fmla="*/ 1186933 h 3351243"/>
                    <a:gd name="connsiteX529" fmla="*/ 1130414 w 4378607"/>
                    <a:gd name="connsiteY529" fmla="*/ 1188305 h 3351243"/>
                    <a:gd name="connsiteX530" fmla="*/ 1134545 w 4378607"/>
                    <a:gd name="connsiteY530" fmla="*/ 1164997 h 3351243"/>
                    <a:gd name="connsiteX531" fmla="*/ 1144185 w 4378607"/>
                    <a:gd name="connsiteY531" fmla="*/ 1154029 h 3351243"/>
                    <a:gd name="connsiteX532" fmla="*/ 1151070 w 4378607"/>
                    <a:gd name="connsiteY532" fmla="*/ 1136206 h 3351243"/>
                    <a:gd name="connsiteX533" fmla="*/ 1177235 w 4378607"/>
                    <a:gd name="connsiteY533" fmla="*/ 1092333 h 3351243"/>
                    <a:gd name="connsiteX534" fmla="*/ 4317532 w 4378607"/>
                    <a:gd name="connsiteY534" fmla="*/ 1025645 h 3351243"/>
                    <a:gd name="connsiteX535" fmla="*/ 4327337 w 4378607"/>
                    <a:gd name="connsiteY535" fmla="*/ 1048851 h 3351243"/>
                    <a:gd name="connsiteX536" fmla="*/ 4328738 w 4378607"/>
                    <a:gd name="connsiteY536" fmla="*/ 1088437 h 3351243"/>
                    <a:gd name="connsiteX537" fmla="*/ 4346948 w 4378607"/>
                    <a:gd name="connsiteY537" fmla="*/ 1155325 h 3351243"/>
                    <a:gd name="connsiteX538" fmla="*/ 4341345 w 4378607"/>
                    <a:gd name="connsiteY538" fmla="*/ 1159420 h 3351243"/>
                    <a:gd name="connsiteX539" fmla="*/ 4321735 w 4378607"/>
                    <a:gd name="connsiteY539" fmla="*/ 1160785 h 3351243"/>
                    <a:gd name="connsiteX540" fmla="*/ 4317532 w 4378607"/>
                    <a:gd name="connsiteY540" fmla="*/ 1192181 h 3351243"/>
                    <a:gd name="connsiteX541" fmla="*/ 4328738 w 4378607"/>
                    <a:gd name="connsiteY541" fmla="*/ 1214022 h 3351243"/>
                    <a:gd name="connsiteX542" fmla="*/ 4331540 w 4378607"/>
                    <a:gd name="connsiteY542" fmla="*/ 1231768 h 3351243"/>
                    <a:gd name="connsiteX543" fmla="*/ 4317532 w 4378607"/>
                    <a:gd name="connsiteY543" fmla="*/ 1216752 h 3351243"/>
                    <a:gd name="connsiteX544" fmla="*/ 4306326 w 4378607"/>
                    <a:gd name="connsiteY544" fmla="*/ 1229038 h 3351243"/>
                    <a:gd name="connsiteX545" fmla="*/ 4309128 w 4378607"/>
                    <a:gd name="connsiteY545" fmla="*/ 1177166 h 3351243"/>
                    <a:gd name="connsiteX546" fmla="*/ 4310529 w 4378607"/>
                    <a:gd name="connsiteY546" fmla="*/ 1103453 h 3351243"/>
                    <a:gd name="connsiteX547" fmla="*/ 4306326 w 4378607"/>
                    <a:gd name="connsiteY547" fmla="*/ 1066597 h 3351243"/>
                    <a:gd name="connsiteX548" fmla="*/ 4309128 w 4378607"/>
                    <a:gd name="connsiteY548" fmla="*/ 1046121 h 3351243"/>
                    <a:gd name="connsiteX549" fmla="*/ 4317532 w 4378607"/>
                    <a:gd name="connsiteY549" fmla="*/ 1025645 h 3351243"/>
                    <a:gd name="connsiteX550" fmla="*/ 1965122 w 4378607"/>
                    <a:gd name="connsiteY550" fmla="*/ 994354 h 3351243"/>
                    <a:gd name="connsiteX551" fmla="*/ 1975413 w 4378607"/>
                    <a:gd name="connsiteY551" fmla="*/ 994870 h 3351243"/>
                    <a:gd name="connsiteX552" fmla="*/ 1983647 w 4378607"/>
                    <a:gd name="connsiteY552" fmla="*/ 1016884 h 3351243"/>
                    <a:gd name="connsiteX553" fmla="*/ 1971297 w 4378607"/>
                    <a:gd name="connsiteY553" fmla="*/ 1026514 h 3351243"/>
                    <a:gd name="connsiteX554" fmla="*/ 1972669 w 4378607"/>
                    <a:gd name="connsiteY554" fmla="*/ 1029266 h 3351243"/>
                    <a:gd name="connsiteX555" fmla="*/ 1972669 w 4378607"/>
                    <a:gd name="connsiteY555" fmla="*/ 1073293 h 3351243"/>
                    <a:gd name="connsiteX556" fmla="*/ 1952085 w 4378607"/>
                    <a:gd name="connsiteY556" fmla="*/ 1077420 h 3351243"/>
                    <a:gd name="connsiteX557" fmla="*/ 1924641 w 4378607"/>
                    <a:gd name="connsiteY557" fmla="*/ 1091179 h 3351243"/>
                    <a:gd name="connsiteX558" fmla="*/ 1909546 w 4378607"/>
                    <a:gd name="connsiteY558" fmla="*/ 1076045 h 3351243"/>
                    <a:gd name="connsiteX559" fmla="*/ 1920524 w 4378607"/>
                    <a:gd name="connsiteY559" fmla="*/ 1063662 h 3351243"/>
                    <a:gd name="connsiteX560" fmla="*/ 1924641 w 4378607"/>
                    <a:gd name="connsiteY560" fmla="*/ 1047152 h 3351243"/>
                    <a:gd name="connsiteX561" fmla="*/ 1916407 w 4378607"/>
                    <a:gd name="connsiteY561" fmla="*/ 1034769 h 3351243"/>
                    <a:gd name="connsiteX562" fmla="*/ 1915035 w 4378607"/>
                    <a:gd name="connsiteY562" fmla="*/ 1019635 h 3351243"/>
                    <a:gd name="connsiteX563" fmla="*/ 1931502 w 4378607"/>
                    <a:gd name="connsiteY563" fmla="*/ 1019635 h 3351243"/>
                    <a:gd name="connsiteX564" fmla="*/ 1945224 w 4378607"/>
                    <a:gd name="connsiteY564" fmla="*/ 1011380 h 3351243"/>
                    <a:gd name="connsiteX565" fmla="*/ 1936991 w 4378607"/>
                    <a:gd name="connsiteY565" fmla="*/ 1003125 h 3351243"/>
                    <a:gd name="connsiteX566" fmla="*/ 1953458 w 4378607"/>
                    <a:gd name="connsiteY566" fmla="*/ 998998 h 3351243"/>
                    <a:gd name="connsiteX567" fmla="*/ 1954830 w 4378607"/>
                    <a:gd name="connsiteY567" fmla="*/ 998998 h 3351243"/>
                    <a:gd name="connsiteX568" fmla="*/ 1965122 w 4378607"/>
                    <a:gd name="connsiteY568" fmla="*/ 994354 h 3351243"/>
                    <a:gd name="connsiteX569" fmla="*/ 2264455 w 4378607"/>
                    <a:gd name="connsiteY569" fmla="*/ 975638 h 3351243"/>
                    <a:gd name="connsiteX570" fmla="*/ 2269898 w 4378607"/>
                    <a:gd name="connsiteY570" fmla="*/ 979657 h 3351243"/>
                    <a:gd name="connsiteX571" fmla="*/ 2275341 w 4378607"/>
                    <a:gd name="connsiteY571" fmla="*/ 975638 h 3351243"/>
                    <a:gd name="connsiteX572" fmla="*/ 2271259 w 4378607"/>
                    <a:gd name="connsiteY572" fmla="*/ 995730 h 3351243"/>
                    <a:gd name="connsiteX573" fmla="*/ 2260373 w 4378607"/>
                    <a:gd name="connsiteY573" fmla="*/ 1010464 h 3351243"/>
                    <a:gd name="connsiteX574" fmla="*/ 2256291 w 4378607"/>
                    <a:gd name="connsiteY574" fmla="*/ 1002428 h 3351243"/>
                    <a:gd name="connsiteX575" fmla="*/ 2260373 w 4378607"/>
                    <a:gd name="connsiteY575" fmla="*/ 997070 h 3351243"/>
                    <a:gd name="connsiteX576" fmla="*/ 2254930 w 4378607"/>
                    <a:gd name="connsiteY576" fmla="*/ 980996 h 3351243"/>
                    <a:gd name="connsiteX577" fmla="*/ 2264455 w 4378607"/>
                    <a:gd name="connsiteY577" fmla="*/ 975638 h 3351243"/>
                    <a:gd name="connsiteX578" fmla="*/ 2369740 w 4378607"/>
                    <a:gd name="connsiteY578" fmla="*/ 922904 h 3351243"/>
                    <a:gd name="connsiteX579" fmla="*/ 2358627 w 4378607"/>
                    <a:gd name="connsiteY579" fmla="*/ 947193 h 3351243"/>
                    <a:gd name="connsiteX580" fmla="*/ 2369740 w 4378607"/>
                    <a:gd name="connsiteY580" fmla="*/ 922904 h 3351243"/>
                    <a:gd name="connsiteX581" fmla="*/ 1972162 w 4378607"/>
                    <a:gd name="connsiteY581" fmla="*/ 908021 h 3351243"/>
                    <a:gd name="connsiteX582" fmla="*/ 1962760 w 4378607"/>
                    <a:gd name="connsiteY582" fmla="*/ 924690 h 3351243"/>
                    <a:gd name="connsiteX583" fmla="*/ 1972162 w 4378607"/>
                    <a:gd name="connsiteY583" fmla="*/ 908021 h 3351243"/>
                    <a:gd name="connsiteX584" fmla="*/ 2434927 w 4378607"/>
                    <a:gd name="connsiteY584" fmla="*/ 901302 h 3351243"/>
                    <a:gd name="connsiteX585" fmla="*/ 2435621 w 4378607"/>
                    <a:gd name="connsiteY585" fmla="*/ 905894 h 3351243"/>
                    <a:gd name="connsiteX586" fmla="*/ 2418952 w 4378607"/>
                    <a:gd name="connsiteY586" fmla="*/ 918141 h 3351243"/>
                    <a:gd name="connsiteX587" fmla="*/ 2425898 w 4378607"/>
                    <a:gd name="connsiteY587" fmla="*/ 901812 h 3351243"/>
                    <a:gd name="connsiteX588" fmla="*/ 2434927 w 4378607"/>
                    <a:gd name="connsiteY588" fmla="*/ 901302 h 3351243"/>
                    <a:gd name="connsiteX589" fmla="*/ 2024217 w 4378607"/>
                    <a:gd name="connsiteY589" fmla="*/ 895267 h 3351243"/>
                    <a:gd name="connsiteX590" fmla="*/ 2021478 w 4378607"/>
                    <a:gd name="connsiteY590" fmla="*/ 906235 h 3351243"/>
                    <a:gd name="connsiteX591" fmla="*/ 2010521 w 4378607"/>
                    <a:gd name="connsiteY591" fmla="*/ 922687 h 3351243"/>
                    <a:gd name="connsiteX592" fmla="*/ 2015999 w 4378607"/>
                    <a:gd name="connsiteY592" fmla="*/ 928171 h 3351243"/>
                    <a:gd name="connsiteX593" fmla="*/ 2044761 w 4378607"/>
                    <a:gd name="connsiteY593" fmla="*/ 929543 h 3351243"/>
                    <a:gd name="connsiteX594" fmla="*/ 2032435 w 4378607"/>
                    <a:gd name="connsiteY594" fmla="*/ 962447 h 3351243"/>
                    <a:gd name="connsiteX595" fmla="*/ 2026956 w 4378607"/>
                    <a:gd name="connsiteY595" fmla="*/ 974786 h 3351243"/>
                    <a:gd name="connsiteX596" fmla="*/ 2040652 w 4378607"/>
                    <a:gd name="connsiteY596" fmla="*/ 977528 h 3351243"/>
                    <a:gd name="connsiteX597" fmla="*/ 2051609 w 4378607"/>
                    <a:gd name="connsiteY597" fmla="*/ 987125 h 3351243"/>
                    <a:gd name="connsiteX598" fmla="*/ 2062566 w 4378607"/>
                    <a:gd name="connsiteY598" fmla="*/ 1010433 h 3351243"/>
                    <a:gd name="connsiteX599" fmla="*/ 2074892 w 4378607"/>
                    <a:gd name="connsiteY599" fmla="*/ 1033740 h 3351243"/>
                    <a:gd name="connsiteX600" fmla="*/ 2079001 w 4378607"/>
                    <a:gd name="connsiteY600" fmla="*/ 1044708 h 3351243"/>
                    <a:gd name="connsiteX601" fmla="*/ 2080371 w 4378607"/>
                    <a:gd name="connsiteY601" fmla="*/ 1054306 h 3351243"/>
                    <a:gd name="connsiteX602" fmla="*/ 2087219 w 4378607"/>
                    <a:gd name="connsiteY602" fmla="*/ 1055677 h 3351243"/>
                    <a:gd name="connsiteX603" fmla="*/ 2103654 w 4378607"/>
                    <a:gd name="connsiteY603" fmla="*/ 1065274 h 3351243"/>
                    <a:gd name="connsiteX604" fmla="*/ 2091328 w 4378607"/>
                    <a:gd name="connsiteY604" fmla="*/ 1084468 h 3351243"/>
                    <a:gd name="connsiteX605" fmla="*/ 2089958 w 4378607"/>
                    <a:gd name="connsiteY605" fmla="*/ 1095436 h 3351243"/>
                    <a:gd name="connsiteX606" fmla="*/ 2096806 w 4378607"/>
                    <a:gd name="connsiteY606" fmla="*/ 1099549 h 3351243"/>
                    <a:gd name="connsiteX607" fmla="*/ 2074892 w 4378607"/>
                    <a:gd name="connsiteY607" fmla="*/ 1110518 h 3351243"/>
                    <a:gd name="connsiteX608" fmla="*/ 2057087 w 4378607"/>
                    <a:gd name="connsiteY608" fmla="*/ 1113260 h 3351243"/>
                    <a:gd name="connsiteX609" fmla="*/ 2044761 w 4378607"/>
                    <a:gd name="connsiteY609" fmla="*/ 1110518 h 3351243"/>
                    <a:gd name="connsiteX610" fmla="*/ 2031065 w 4378607"/>
                    <a:gd name="connsiteY610" fmla="*/ 1114631 h 3351243"/>
                    <a:gd name="connsiteX611" fmla="*/ 2020108 w 4378607"/>
                    <a:gd name="connsiteY611" fmla="*/ 1116002 h 3351243"/>
                    <a:gd name="connsiteX612" fmla="*/ 2013260 w 4378607"/>
                    <a:gd name="connsiteY612" fmla="*/ 1124228 h 3351243"/>
                    <a:gd name="connsiteX613" fmla="*/ 2000934 w 4378607"/>
                    <a:gd name="connsiteY613" fmla="*/ 1121486 h 3351243"/>
                    <a:gd name="connsiteX614" fmla="*/ 1989977 w 4378607"/>
                    <a:gd name="connsiteY614" fmla="*/ 1129712 h 3351243"/>
                    <a:gd name="connsiteX615" fmla="*/ 2010521 w 4378607"/>
                    <a:gd name="connsiteY615" fmla="*/ 1099549 h 3351243"/>
                    <a:gd name="connsiteX616" fmla="*/ 2026956 w 4378607"/>
                    <a:gd name="connsiteY616" fmla="*/ 1096807 h 3351243"/>
                    <a:gd name="connsiteX617" fmla="*/ 2025586 w 4378607"/>
                    <a:gd name="connsiteY617" fmla="*/ 1092694 h 3351243"/>
                    <a:gd name="connsiteX618" fmla="*/ 2009151 w 4378607"/>
                    <a:gd name="connsiteY618" fmla="*/ 1089952 h 3351243"/>
                    <a:gd name="connsiteX619" fmla="*/ 1999564 w 4378607"/>
                    <a:gd name="connsiteY619" fmla="*/ 1087210 h 3351243"/>
                    <a:gd name="connsiteX620" fmla="*/ 1994086 w 4378607"/>
                    <a:gd name="connsiteY620" fmla="*/ 1078984 h 3351243"/>
                    <a:gd name="connsiteX621" fmla="*/ 2009151 w 4378607"/>
                    <a:gd name="connsiteY621" fmla="*/ 1066645 h 3351243"/>
                    <a:gd name="connsiteX622" fmla="*/ 1999564 w 4378607"/>
                    <a:gd name="connsiteY622" fmla="*/ 1058419 h 3351243"/>
                    <a:gd name="connsiteX623" fmla="*/ 2005042 w 4378607"/>
                    <a:gd name="connsiteY623" fmla="*/ 1047450 h 3351243"/>
                    <a:gd name="connsiteX624" fmla="*/ 2009151 w 4378607"/>
                    <a:gd name="connsiteY624" fmla="*/ 1044708 h 3351243"/>
                    <a:gd name="connsiteX625" fmla="*/ 2025586 w 4378607"/>
                    <a:gd name="connsiteY625" fmla="*/ 1043337 h 3351243"/>
                    <a:gd name="connsiteX626" fmla="*/ 2026956 w 4378607"/>
                    <a:gd name="connsiteY626" fmla="*/ 1026885 h 3351243"/>
                    <a:gd name="connsiteX627" fmla="*/ 2022847 w 4378607"/>
                    <a:gd name="connsiteY627" fmla="*/ 1018659 h 3351243"/>
                    <a:gd name="connsiteX628" fmla="*/ 2020108 w 4378607"/>
                    <a:gd name="connsiteY628" fmla="*/ 1007691 h 3351243"/>
                    <a:gd name="connsiteX629" fmla="*/ 2015999 w 4378607"/>
                    <a:gd name="connsiteY629" fmla="*/ 1002207 h 3351243"/>
                    <a:gd name="connsiteX630" fmla="*/ 1992716 w 4378607"/>
                    <a:gd name="connsiteY630" fmla="*/ 1004949 h 3351243"/>
                    <a:gd name="connsiteX631" fmla="*/ 1999564 w 4378607"/>
                    <a:gd name="connsiteY631" fmla="*/ 985754 h 3351243"/>
                    <a:gd name="connsiteX632" fmla="*/ 1998194 w 4378607"/>
                    <a:gd name="connsiteY632" fmla="*/ 972044 h 3351243"/>
                    <a:gd name="connsiteX633" fmla="*/ 1988607 w 4378607"/>
                    <a:gd name="connsiteY633" fmla="*/ 987125 h 3351243"/>
                    <a:gd name="connsiteX634" fmla="*/ 1981759 w 4378607"/>
                    <a:gd name="connsiteY634" fmla="*/ 974786 h 3351243"/>
                    <a:gd name="connsiteX635" fmla="*/ 1970802 w 4378607"/>
                    <a:gd name="connsiteY635" fmla="*/ 980270 h 3351243"/>
                    <a:gd name="connsiteX636" fmla="*/ 1984498 w 4378607"/>
                    <a:gd name="connsiteY636" fmla="*/ 967931 h 3351243"/>
                    <a:gd name="connsiteX637" fmla="*/ 1974911 w 4378607"/>
                    <a:gd name="connsiteY637" fmla="*/ 958334 h 3351243"/>
                    <a:gd name="connsiteX638" fmla="*/ 1981759 w 4378607"/>
                    <a:gd name="connsiteY638" fmla="*/ 944624 h 3351243"/>
                    <a:gd name="connsiteX639" fmla="*/ 1969433 w 4378607"/>
                    <a:gd name="connsiteY639" fmla="*/ 933656 h 3351243"/>
                    <a:gd name="connsiteX640" fmla="*/ 1979020 w 4378607"/>
                    <a:gd name="connsiteY640" fmla="*/ 937769 h 3351243"/>
                    <a:gd name="connsiteX641" fmla="*/ 1983129 w 4378607"/>
                    <a:gd name="connsiteY641" fmla="*/ 932285 h 3351243"/>
                    <a:gd name="connsiteX642" fmla="*/ 1989977 w 4378607"/>
                    <a:gd name="connsiteY642" fmla="*/ 918574 h 3351243"/>
                    <a:gd name="connsiteX643" fmla="*/ 2000934 w 4378607"/>
                    <a:gd name="connsiteY643" fmla="*/ 903493 h 3351243"/>
                    <a:gd name="connsiteX644" fmla="*/ 2017369 w 4378607"/>
                    <a:gd name="connsiteY644" fmla="*/ 902122 h 3351243"/>
                    <a:gd name="connsiteX645" fmla="*/ 2024217 w 4378607"/>
                    <a:gd name="connsiteY645" fmla="*/ 895267 h 3351243"/>
                    <a:gd name="connsiteX646" fmla="*/ 2426655 w 4378607"/>
                    <a:gd name="connsiteY646" fmla="*/ 891220 h 3351243"/>
                    <a:gd name="connsiteX647" fmla="*/ 2432337 w 4378607"/>
                    <a:gd name="connsiteY647" fmla="*/ 893535 h 3351243"/>
                    <a:gd name="connsiteX648" fmla="*/ 2421947 w 4378607"/>
                    <a:gd name="connsiteY648" fmla="*/ 894858 h 3351243"/>
                    <a:gd name="connsiteX649" fmla="*/ 2426655 w 4378607"/>
                    <a:gd name="connsiteY649" fmla="*/ 891220 h 3351243"/>
                    <a:gd name="connsiteX650" fmla="*/ 2056517 w 4378607"/>
                    <a:gd name="connsiteY650" fmla="*/ 843176 h 3351243"/>
                    <a:gd name="connsiteX651" fmla="*/ 2053695 w 4378607"/>
                    <a:gd name="connsiteY651" fmla="*/ 864343 h 3351243"/>
                    <a:gd name="connsiteX652" fmla="*/ 2056517 w 4378607"/>
                    <a:gd name="connsiteY652" fmla="*/ 843176 h 3351243"/>
                    <a:gd name="connsiteX653" fmla="*/ 802480 w 4378607"/>
                    <a:gd name="connsiteY653" fmla="*/ 795904 h 3351243"/>
                    <a:gd name="connsiteX654" fmla="*/ 801157 w 4378607"/>
                    <a:gd name="connsiteY654" fmla="*/ 818316 h 3351243"/>
                    <a:gd name="connsiteX655" fmla="*/ 802480 w 4378607"/>
                    <a:gd name="connsiteY655" fmla="*/ 795904 h 3351243"/>
                    <a:gd name="connsiteX656" fmla="*/ 758786 w 4378607"/>
                    <a:gd name="connsiteY656" fmla="*/ 776472 h 3351243"/>
                    <a:gd name="connsiteX657" fmla="*/ 765386 w 4378607"/>
                    <a:gd name="connsiteY657" fmla="*/ 777526 h 3351243"/>
                    <a:gd name="connsiteX658" fmla="*/ 739245 w 4378607"/>
                    <a:gd name="connsiteY658" fmla="*/ 798591 h 3351243"/>
                    <a:gd name="connsiteX659" fmla="*/ 758786 w 4378607"/>
                    <a:gd name="connsiteY659" fmla="*/ 776472 h 3351243"/>
                    <a:gd name="connsiteX660" fmla="*/ 709001 w 4378607"/>
                    <a:gd name="connsiteY660" fmla="*/ 688100 h 3351243"/>
                    <a:gd name="connsiteX661" fmla="*/ 717936 w 4378607"/>
                    <a:gd name="connsiteY661" fmla="*/ 691178 h 3351243"/>
                    <a:gd name="connsiteX662" fmla="*/ 737179 w 4378607"/>
                    <a:gd name="connsiteY662" fmla="*/ 708958 h 3351243"/>
                    <a:gd name="connsiteX663" fmla="*/ 768794 w 4378607"/>
                    <a:gd name="connsiteY663" fmla="*/ 730841 h 3351243"/>
                    <a:gd name="connsiteX664" fmla="*/ 789412 w 4378607"/>
                    <a:gd name="connsiteY664" fmla="*/ 751356 h 3351243"/>
                    <a:gd name="connsiteX665" fmla="*/ 757797 w 4378607"/>
                    <a:gd name="connsiteY665" fmla="*/ 751356 h 3351243"/>
                    <a:gd name="connsiteX666" fmla="*/ 737179 w 4378607"/>
                    <a:gd name="connsiteY666" fmla="*/ 751356 h 3351243"/>
                    <a:gd name="connsiteX667" fmla="*/ 711063 w 4378607"/>
                    <a:gd name="connsiteY667" fmla="*/ 769136 h 3351243"/>
                    <a:gd name="connsiteX668" fmla="*/ 701441 w 4378607"/>
                    <a:gd name="connsiteY668" fmla="*/ 754092 h 3351243"/>
                    <a:gd name="connsiteX669" fmla="*/ 682198 w 4378607"/>
                    <a:gd name="connsiteY669" fmla="*/ 755459 h 3351243"/>
                    <a:gd name="connsiteX670" fmla="*/ 695943 w 4378607"/>
                    <a:gd name="connsiteY670" fmla="*/ 729473 h 3351243"/>
                    <a:gd name="connsiteX671" fmla="*/ 700067 w 4378607"/>
                    <a:gd name="connsiteY671" fmla="*/ 703487 h 3351243"/>
                    <a:gd name="connsiteX672" fmla="*/ 709001 w 4378607"/>
                    <a:gd name="connsiteY672" fmla="*/ 688100 h 3351243"/>
                    <a:gd name="connsiteX673" fmla="*/ 1811016 w 4378607"/>
                    <a:gd name="connsiteY673" fmla="*/ 666893 h 3351243"/>
                    <a:gd name="connsiteX674" fmla="*/ 1826084 w 4378607"/>
                    <a:gd name="connsiteY674" fmla="*/ 675148 h 3351243"/>
                    <a:gd name="connsiteX675" fmla="*/ 1837043 w 4378607"/>
                    <a:gd name="connsiteY675" fmla="*/ 673772 h 3351243"/>
                    <a:gd name="connsiteX676" fmla="*/ 1839783 w 4378607"/>
                    <a:gd name="connsiteY676" fmla="*/ 686154 h 3351243"/>
                    <a:gd name="connsiteX677" fmla="*/ 1849372 w 4378607"/>
                    <a:gd name="connsiteY677" fmla="*/ 695785 h 3351243"/>
                    <a:gd name="connsiteX678" fmla="*/ 1857591 w 4378607"/>
                    <a:gd name="connsiteY678" fmla="*/ 710919 h 3351243"/>
                    <a:gd name="connsiteX679" fmla="*/ 1845262 w 4378607"/>
                    <a:gd name="connsiteY679" fmla="*/ 726054 h 3351243"/>
                    <a:gd name="connsiteX680" fmla="*/ 1832934 w 4378607"/>
                    <a:gd name="connsiteY680" fmla="*/ 737060 h 3351243"/>
                    <a:gd name="connsiteX681" fmla="*/ 1811016 w 4378607"/>
                    <a:gd name="connsiteY681" fmla="*/ 748067 h 3351243"/>
                    <a:gd name="connsiteX682" fmla="*/ 1791838 w 4378607"/>
                    <a:gd name="connsiteY682" fmla="*/ 754946 h 3351243"/>
                    <a:gd name="connsiteX683" fmla="*/ 1764441 w 4378607"/>
                    <a:gd name="connsiteY683" fmla="*/ 763201 h 3351243"/>
                    <a:gd name="connsiteX684" fmla="*/ 1735674 w 4378607"/>
                    <a:gd name="connsiteY684" fmla="*/ 749443 h 3351243"/>
                    <a:gd name="connsiteX685" fmla="*/ 1715126 w 4378607"/>
                    <a:gd name="connsiteY685" fmla="*/ 749443 h 3351243"/>
                    <a:gd name="connsiteX686" fmla="*/ 1723345 w 4378607"/>
                    <a:gd name="connsiteY686" fmla="*/ 743940 h 3351243"/>
                    <a:gd name="connsiteX687" fmla="*/ 1728825 w 4378607"/>
                    <a:gd name="connsiteY687" fmla="*/ 735685 h 3351243"/>
                    <a:gd name="connsiteX688" fmla="*/ 1723345 w 4378607"/>
                    <a:gd name="connsiteY688" fmla="*/ 728805 h 3351243"/>
                    <a:gd name="connsiteX689" fmla="*/ 1717866 w 4378607"/>
                    <a:gd name="connsiteY689" fmla="*/ 721926 h 3351243"/>
                    <a:gd name="connsiteX690" fmla="*/ 1694578 w 4378607"/>
                    <a:gd name="connsiteY690" fmla="*/ 720550 h 3351243"/>
                    <a:gd name="connsiteX691" fmla="*/ 1713756 w 4378607"/>
                    <a:gd name="connsiteY691" fmla="*/ 715047 h 3351243"/>
                    <a:gd name="connsiteX692" fmla="*/ 1721975 w 4378607"/>
                    <a:gd name="connsiteY692" fmla="*/ 709544 h 3351243"/>
                    <a:gd name="connsiteX693" fmla="*/ 1724715 w 4378607"/>
                    <a:gd name="connsiteY693" fmla="*/ 699913 h 3351243"/>
                    <a:gd name="connsiteX694" fmla="*/ 1705537 w 4378607"/>
                    <a:gd name="connsiteY694" fmla="*/ 699913 h 3351243"/>
                    <a:gd name="connsiteX695" fmla="*/ 1690469 w 4378607"/>
                    <a:gd name="connsiteY695" fmla="*/ 695785 h 3351243"/>
                    <a:gd name="connsiteX696" fmla="*/ 1697318 w 4378607"/>
                    <a:gd name="connsiteY696" fmla="*/ 683403 h 3351243"/>
                    <a:gd name="connsiteX697" fmla="*/ 1708277 w 4378607"/>
                    <a:gd name="connsiteY697" fmla="*/ 677899 h 3351243"/>
                    <a:gd name="connsiteX698" fmla="*/ 1713756 w 4378607"/>
                    <a:gd name="connsiteY698" fmla="*/ 679275 h 3351243"/>
                    <a:gd name="connsiteX699" fmla="*/ 1712386 w 4378607"/>
                    <a:gd name="connsiteY699" fmla="*/ 668268 h 3351243"/>
                    <a:gd name="connsiteX700" fmla="*/ 1735674 w 4378607"/>
                    <a:gd name="connsiteY700" fmla="*/ 687530 h 3351243"/>
                    <a:gd name="connsiteX701" fmla="*/ 1739783 w 4378607"/>
                    <a:gd name="connsiteY701" fmla="*/ 702664 h 3351243"/>
                    <a:gd name="connsiteX702" fmla="*/ 1750742 w 4378607"/>
                    <a:gd name="connsiteY702" fmla="*/ 697161 h 3351243"/>
                    <a:gd name="connsiteX703" fmla="*/ 1752112 w 4378607"/>
                    <a:gd name="connsiteY703" fmla="*/ 688906 h 3351243"/>
                    <a:gd name="connsiteX704" fmla="*/ 1760331 w 4378607"/>
                    <a:gd name="connsiteY704" fmla="*/ 682027 h 3351243"/>
                    <a:gd name="connsiteX705" fmla="*/ 1765811 w 4378607"/>
                    <a:gd name="connsiteY705" fmla="*/ 686154 h 3351243"/>
                    <a:gd name="connsiteX706" fmla="*/ 1776769 w 4378607"/>
                    <a:gd name="connsiteY706" fmla="*/ 677899 h 3351243"/>
                    <a:gd name="connsiteX707" fmla="*/ 1784989 w 4378607"/>
                    <a:gd name="connsiteY707" fmla="*/ 680651 h 3351243"/>
                    <a:gd name="connsiteX708" fmla="*/ 1794578 w 4378607"/>
                    <a:gd name="connsiteY708" fmla="*/ 679275 h 3351243"/>
                    <a:gd name="connsiteX709" fmla="*/ 1800057 w 4378607"/>
                    <a:gd name="connsiteY709" fmla="*/ 679275 h 3351243"/>
                    <a:gd name="connsiteX710" fmla="*/ 1809646 w 4378607"/>
                    <a:gd name="connsiteY710" fmla="*/ 677899 h 3351243"/>
                    <a:gd name="connsiteX711" fmla="*/ 1811016 w 4378607"/>
                    <a:gd name="connsiteY711" fmla="*/ 666893 h 3351243"/>
                    <a:gd name="connsiteX712" fmla="*/ 853620 w 4378607"/>
                    <a:gd name="connsiteY712" fmla="*/ 606991 h 3351243"/>
                    <a:gd name="connsiteX713" fmla="*/ 872670 w 4378607"/>
                    <a:gd name="connsiteY713" fmla="*/ 612349 h 3351243"/>
                    <a:gd name="connsiteX714" fmla="*/ 871309 w 4378607"/>
                    <a:gd name="connsiteY714" fmla="*/ 637799 h 3351243"/>
                    <a:gd name="connsiteX715" fmla="*/ 838652 w 4378607"/>
                    <a:gd name="connsiteY715" fmla="*/ 636459 h 3351243"/>
                    <a:gd name="connsiteX716" fmla="*/ 853620 w 4378607"/>
                    <a:gd name="connsiteY716" fmla="*/ 606991 h 3351243"/>
                    <a:gd name="connsiteX717" fmla="*/ 1206809 w 4378607"/>
                    <a:gd name="connsiteY717" fmla="*/ 542938 h 3351243"/>
                    <a:gd name="connsiteX718" fmla="*/ 1232400 w 4378607"/>
                    <a:gd name="connsiteY718" fmla="*/ 553546 h 3351243"/>
                    <a:gd name="connsiteX719" fmla="*/ 1246186 w 4378607"/>
                    <a:gd name="connsiteY719" fmla="*/ 567015 h 3351243"/>
                    <a:gd name="connsiteX720" fmla="*/ 1217235 w 4378607"/>
                    <a:gd name="connsiteY720" fmla="*/ 575097 h 3351243"/>
                    <a:gd name="connsiteX721" fmla="*/ 1199313 w 4378607"/>
                    <a:gd name="connsiteY721" fmla="*/ 562974 h 3351243"/>
                    <a:gd name="connsiteX722" fmla="*/ 1202070 w 4378607"/>
                    <a:gd name="connsiteY722" fmla="*/ 546811 h 3351243"/>
                    <a:gd name="connsiteX723" fmla="*/ 1206809 w 4378607"/>
                    <a:gd name="connsiteY723" fmla="*/ 542938 h 3351243"/>
                    <a:gd name="connsiteX724" fmla="*/ 3333898 w 4378607"/>
                    <a:gd name="connsiteY724" fmla="*/ 444778 h 3351243"/>
                    <a:gd name="connsiteX725" fmla="*/ 3337151 w 4378607"/>
                    <a:gd name="connsiteY725" fmla="*/ 448346 h 3351243"/>
                    <a:gd name="connsiteX726" fmla="*/ 3324904 w 4378607"/>
                    <a:gd name="connsiteY726" fmla="*/ 455226 h 3351243"/>
                    <a:gd name="connsiteX727" fmla="*/ 3333898 w 4378607"/>
                    <a:gd name="connsiteY727" fmla="*/ 444778 h 3351243"/>
                    <a:gd name="connsiteX728" fmla="*/ 259215 w 4378607"/>
                    <a:gd name="connsiteY728" fmla="*/ 443479 h 3351243"/>
                    <a:gd name="connsiteX729" fmla="*/ 252412 w 4378607"/>
                    <a:gd name="connsiteY729" fmla="*/ 457767 h 3351243"/>
                    <a:gd name="connsiteX730" fmla="*/ 259215 w 4378607"/>
                    <a:gd name="connsiteY730" fmla="*/ 443479 h 3351243"/>
                    <a:gd name="connsiteX731" fmla="*/ 3195360 w 4378607"/>
                    <a:gd name="connsiteY731" fmla="*/ 430778 h 3351243"/>
                    <a:gd name="connsiteX732" fmla="*/ 3213306 w 4378607"/>
                    <a:gd name="connsiteY732" fmla="*/ 438716 h 3351243"/>
                    <a:gd name="connsiteX733" fmla="*/ 3188458 w 4378607"/>
                    <a:gd name="connsiteY733" fmla="*/ 445330 h 3351243"/>
                    <a:gd name="connsiteX734" fmla="*/ 3195360 w 4378607"/>
                    <a:gd name="connsiteY734" fmla="*/ 430778 h 3351243"/>
                    <a:gd name="connsiteX735" fmla="*/ 401072 w 4378607"/>
                    <a:gd name="connsiteY735" fmla="*/ 417205 h 3351243"/>
                    <a:gd name="connsiteX736" fmla="*/ 398346 w 4378607"/>
                    <a:gd name="connsiteY736" fmla="*/ 444583 h 3351243"/>
                    <a:gd name="connsiteX737" fmla="*/ 405161 w 4378607"/>
                    <a:gd name="connsiteY737" fmla="*/ 487020 h 3351243"/>
                    <a:gd name="connsiteX738" fmla="*/ 411976 w 4378607"/>
                    <a:gd name="connsiteY738" fmla="*/ 514399 h 3351243"/>
                    <a:gd name="connsiteX739" fmla="*/ 436512 w 4378607"/>
                    <a:gd name="connsiteY739" fmla="*/ 529457 h 3351243"/>
                    <a:gd name="connsiteX740" fmla="*/ 465137 w 4378607"/>
                    <a:gd name="connsiteY740" fmla="*/ 555467 h 3351243"/>
                    <a:gd name="connsiteX741" fmla="*/ 441964 w 4378607"/>
                    <a:gd name="connsiteY741" fmla="*/ 555467 h 3351243"/>
                    <a:gd name="connsiteX742" fmla="*/ 426970 w 4378607"/>
                    <a:gd name="connsiteY742" fmla="*/ 567787 h 3351243"/>
                    <a:gd name="connsiteX743" fmla="*/ 439238 w 4378607"/>
                    <a:gd name="connsiteY743" fmla="*/ 569156 h 3351243"/>
                    <a:gd name="connsiteX744" fmla="*/ 448780 w 4378607"/>
                    <a:gd name="connsiteY744" fmla="*/ 585584 h 3351243"/>
                    <a:gd name="connsiteX745" fmla="*/ 399709 w 4378607"/>
                    <a:gd name="connsiteY745" fmla="*/ 585584 h 3351243"/>
                    <a:gd name="connsiteX746" fmla="*/ 379262 w 4378607"/>
                    <a:gd name="connsiteY746" fmla="*/ 577370 h 3351243"/>
                    <a:gd name="connsiteX747" fmla="*/ 366994 w 4378607"/>
                    <a:gd name="connsiteY747" fmla="*/ 576001 h 3351243"/>
                    <a:gd name="connsiteX748" fmla="*/ 343822 w 4378607"/>
                    <a:gd name="connsiteY748" fmla="*/ 588321 h 3351243"/>
                    <a:gd name="connsiteX749" fmla="*/ 297477 w 4378607"/>
                    <a:gd name="connsiteY749" fmla="*/ 600642 h 3351243"/>
                    <a:gd name="connsiteX750" fmla="*/ 262037 w 4378607"/>
                    <a:gd name="connsiteY750" fmla="*/ 581477 h 3351243"/>
                    <a:gd name="connsiteX751" fmla="*/ 226596 w 4378607"/>
                    <a:gd name="connsiteY751" fmla="*/ 573263 h 3351243"/>
                    <a:gd name="connsiteX752" fmla="*/ 204787 w 4378607"/>
                    <a:gd name="connsiteY752" fmla="*/ 555467 h 3351243"/>
                    <a:gd name="connsiteX753" fmla="*/ 204787 w 4378607"/>
                    <a:gd name="connsiteY753" fmla="*/ 554098 h 3351243"/>
                    <a:gd name="connsiteX754" fmla="*/ 215692 w 4378607"/>
                    <a:gd name="connsiteY754" fmla="*/ 530826 h 3351243"/>
                    <a:gd name="connsiteX755" fmla="*/ 229322 w 4378607"/>
                    <a:gd name="connsiteY755" fmla="*/ 502079 h 3351243"/>
                    <a:gd name="connsiteX756" fmla="*/ 232049 w 4378607"/>
                    <a:gd name="connsiteY756" fmla="*/ 497972 h 3351243"/>
                    <a:gd name="connsiteX757" fmla="*/ 249769 w 4378607"/>
                    <a:gd name="connsiteY757" fmla="*/ 461011 h 3351243"/>
                    <a:gd name="connsiteX758" fmla="*/ 263400 w 4378607"/>
                    <a:gd name="connsiteY758" fmla="*/ 462379 h 3351243"/>
                    <a:gd name="connsiteX759" fmla="*/ 274304 w 4378607"/>
                    <a:gd name="connsiteY759" fmla="*/ 444583 h 3351243"/>
                    <a:gd name="connsiteX760" fmla="*/ 300203 w 4378607"/>
                    <a:gd name="connsiteY760" fmla="*/ 459642 h 3351243"/>
                    <a:gd name="connsiteX761" fmla="*/ 304292 w 4378607"/>
                    <a:gd name="connsiteY761" fmla="*/ 463748 h 3351243"/>
                    <a:gd name="connsiteX762" fmla="*/ 323376 w 4378607"/>
                    <a:gd name="connsiteY762" fmla="*/ 462379 h 3351243"/>
                    <a:gd name="connsiteX763" fmla="*/ 311108 w 4378607"/>
                    <a:gd name="connsiteY763" fmla="*/ 445952 h 3351243"/>
                    <a:gd name="connsiteX764" fmla="*/ 339733 w 4378607"/>
                    <a:gd name="connsiteY764" fmla="*/ 459642 h 3351243"/>
                    <a:gd name="connsiteX765" fmla="*/ 352000 w 4378607"/>
                    <a:gd name="connsiteY765" fmla="*/ 492496 h 3351243"/>
                    <a:gd name="connsiteX766" fmla="*/ 361542 w 4378607"/>
                    <a:gd name="connsiteY766" fmla="*/ 482913 h 3351243"/>
                    <a:gd name="connsiteX767" fmla="*/ 352000 w 4378607"/>
                    <a:gd name="connsiteY767" fmla="*/ 436370 h 3351243"/>
                    <a:gd name="connsiteX768" fmla="*/ 368358 w 4378607"/>
                    <a:gd name="connsiteY768" fmla="*/ 436370 h 3351243"/>
                    <a:gd name="connsiteX769" fmla="*/ 390167 w 4378607"/>
                    <a:gd name="connsiteY769" fmla="*/ 445952 h 3351243"/>
                    <a:gd name="connsiteX770" fmla="*/ 369721 w 4378607"/>
                    <a:gd name="connsiteY770" fmla="*/ 426787 h 3351243"/>
                    <a:gd name="connsiteX771" fmla="*/ 401072 w 4378607"/>
                    <a:gd name="connsiteY771" fmla="*/ 417205 h 3351243"/>
                    <a:gd name="connsiteX772" fmla="*/ 711572 w 4378607"/>
                    <a:gd name="connsiteY772" fmla="*/ 415789 h 3351243"/>
                    <a:gd name="connsiteX773" fmla="*/ 718103 w 4378607"/>
                    <a:gd name="connsiteY773" fmla="*/ 418567 h 3351243"/>
                    <a:gd name="connsiteX774" fmla="*/ 701711 w 4378607"/>
                    <a:gd name="connsiteY774" fmla="*/ 436346 h 3351243"/>
                    <a:gd name="connsiteX775" fmla="*/ 693515 w 4378607"/>
                    <a:gd name="connsiteY775" fmla="*/ 462330 h 3351243"/>
                    <a:gd name="connsiteX776" fmla="*/ 697613 w 4378607"/>
                    <a:gd name="connsiteY776" fmla="*/ 486948 h 3351243"/>
                    <a:gd name="connsiteX777" fmla="*/ 723567 w 4378607"/>
                    <a:gd name="connsiteY777" fmla="*/ 499256 h 3351243"/>
                    <a:gd name="connsiteX778" fmla="*/ 707175 w 4378607"/>
                    <a:gd name="connsiteY778" fmla="*/ 485580 h 3351243"/>
                    <a:gd name="connsiteX779" fmla="*/ 715371 w 4378607"/>
                    <a:gd name="connsiteY779" fmla="*/ 467801 h 3351243"/>
                    <a:gd name="connsiteX780" fmla="*/ 711273 w 4378607"/>
                    <a:gd name="connsiteY780" fmla="*/ 440449 h 3351243"/>
                    <a:gd name="connsiteX781" fmla="*/ 744057 w 4378607"/>
                    <a:gd name="connsiteY781" fmla="*/ 424037 h 3351243"/>
                    <a:gd name="connsiteX782" fmla="*/ 775475 w 4378607"/>
                    <a:gd name="connsiteY782" fmla="*/ 424037 h 3351243"/>
                    <a:gd name="connsiteX783" fmla="*/ 786402 w 4378607"/>
                    <a:gd name="connsiteY783" fmla="*/ 447287 h 3351243"/>
                    <a:gd name="connsiteX784" fmla="*/ 785036 w 4378607"/>
                    <a:gd name="connsiteY784" fmla="*/ 478742 h 3351243"/>
                    <a:gd name="connsiteX785" fmla="*/ 810990 w 4378607"/>
                    <a:gd name="connsiteY785" fmla="*/ 469169 h 3351243"/>
                    <a:gd name="connsiteX786" fmla="*/ 821918 w 4378607"/>
                    <a:gd name="connsiteY786" fmla="*/ 473271 h 3351243"/>
                    <a:gd name="connsiteX787" fmla="*/ 838310 w 4378607"/>
                    <a:gd name="connsiteY787" fmla="*/ 456860 h 3351243"/>
                    <a:gd name="connsiteX788" fmla="*/ 872460 w 4378607"/>
                    <a:gd name="connsiteY788" fmla="*/ 473271 h 3351243"/>
                    <a:gd name="connsiteX789" fmla="*/ 891584 w 4378607"/>
                    <a:gd name="connsiteY789" fmla="*/ 486948 h 3351243"/>
                    <a:gd name="connsiteX790" fmla="*/ 910707 w 4378607"/>
                    <a:gd name="connsiteY790" fmla="*/ 504726 h 3351243"/>
                    <a:gd name="connsiteX791" fmla="*/ 933929 w 4378607"/>
                    <a:gd name="connsiteY791" fmla="*/ 503359 h 3351243"/>
                    <a:gd name="connsiteX792" fmla="*/ 920269 w 4378607"/>
                    <a:gd name="connsiteY792" fmla="*/ 518403 h 3351243"/>
                    <a:gd name="connsiteX793" fmla="*/ 925733 w 4378607"/>
                    <a:gd name="connsiteY793" fmla="*/ 523873 h 3351243"/>
                    <a:gd name="connsiteX794" fmla="*/ 946223 w 4378607"/>
                    <a:gd name="connsiteY794" fmla="*/ 519770 h 3351243"/>
                    <a:gd name="connsiteX795" fmla="*/ 958517 w 4378607"/>
                    <a:gd name="connsiteY795" fmla="*/ 527976 h 3351243"/>
                    <a:gd name="connsiteX796" fmla="*/ 981739 w 4378607"/>
                    <a:gd name="connsiteY796" fmla="*/ 537549 h 3351243"/>
                    <a:gd name="connsiteX797" fmla="*/ 979007 w 4378607"/>
                    <a:gd name="connsiteY797" fmla="*/ 552593 h 3351243"/>
                    <a:gd name="connsiteX798" fmla="*/ 991301 w 4378607"/>
                    <a:gd name="connsiteY798" fmla="*/ 545755 h 3351243"/>
                    <a:gd name="connsiteX799" fmla="*/ 999497 w 4378607"/>
                    <a:gd name="connsiteY799" fmla="*/ 562166 h 3351243"/>
                    <a:gd name="connsiteX800" fmla="*/ 989935 w 4378607"/>
                    <a:gd name="connsiteY800" fmla="*/ 570372 h 3351243"/>
                    <a:gd name="connsiteX801" fmla="*/ 1007693 w 4378607"/>
                    <a:gd name="connsiteY801" fmla="*/ 581313 h 3351243"/>
                    <a:gd name="connsiteX802" fmla="*/ 987203 w 4378607"/>
                    <a:gd name="connsiteY802" fmla="*/ 586783 h 3351243"/>
                    <a:gd name="connsiteX803" fmla="*/ 1007693 w 4378607"/>
                    <a:gd name="connsiteY803" fmla="*/ 608665 h 3351243"/>
                    <a:gd name="connsiteX804" fmla="*/ 1035012 w 4378607"/>
                    <a:gd name="connsiteY804" fmla="*/ 619606 h 3351243"/>
                    <a:gd name="connsiteX805" fmla="*/ 1063698 w 4378607"/>
                    <a:gd name="connsiteY805" fmla="*/ 637385 h 3351243"/>
                    <a:gd name="connsiteX806" fmla="*/ 1077358 w 4378607"/>
                    <a:gd name="connsiteY806" fmla="*/ 652428 h 3351243"/>
                    <a:gd name="connsiteX807" fmla="*/ 1095116 w 4378607"/>
                    <a:gd name="connsiteY807" fmla="*/ 666105 h 3351243"/>
                    <a:gd name="connsiteX808" fmla="*/ 1074626 w 4378607"/>
                    <a:gd name="connsiteY808" fmla="*/ 689354 h 3351243"/>
                    <a:gd name="connsiteX809" fmla="*/ 1058234 w 4378607"/>
                    <a:gd name="connsiteY809" fmla="*/ 700295 h 3351243"/>
                    <a:gd name="connsiteX810" fmla="*/ 1041842 w 4378607"/>
                    <a:gd name="connsiteY810" fmla="*/ 705765 h 3351243"/>
                    <a:gd name="connsiteX811" fmla="*/ 1018620 w 4378607"/>
                    <a:gd name="connsiteY811" fmla="*/ 678413 h 3351243"/>
                    <a:gd name="connsiteX812" fmla="*/ 996765 w 4378607"/>
                    <a:gd name="connsiteY812" fmla="*/ 670207 h 3351243"/>
                    <a:gd name="connsiteX813" fmla="*/ 992667 w 4378607"/>
                    <a:gd name="connsiteY813" fmla="*/ 690722 h 3351243"/>
                    <a:gd name="connsiteX814" fmla="*/ 1018620 w 4378607"/>
                    <a:gd name="connsiteY814" fmla="*/ 719441 h 3351243"/>
                    <a:gd name="connsiteX815" fmla="*/ 1033646 w 4378607"/>
                    <a:gd name="connsiteY815" fmla="*/ 745426 h 3351243"/>
                    <a:gd name="connsiteX816" fmla="*/ 1043208 w 4378607"/>
                    <a:gd name="connsiteY816" fmla="*/ 767308 h 3351243"/>
                    <a:gd name="connsiteX817" fmla="*/ 999497 w 4378607"/>
                    <a:gd name="connsiteY817" fmla="*/ 763205 h 3351243"/>
                    <a:gd name="connsiteX818" fmla="*/ 976275 w 4378607"/>
                    <a:gd name="connsiteY818" fmla="*/ 759102 h 3351243"/>
                    <a:gd name="connsiteX819" fmla="*/ 1017254 w 4378607"/>
                    <a:gd name="connsiteY819" fmla="*/ 809704 h 3351243"/>
                    <a:gd name="connsiteX820" fmla="*/ 968079 w 4378607"/>
                    <a:gd name="connsiteY820" fmla="*/ 786454 h 3351243"/>
                    <a:gd name="connsiteX821" fmla="*/ 931197 w 4378607"/>
                    <a:gd name="connsiteY821" fmla="*/ 772778 h 3351243"/>
                    <a:gd name="connsiteX822" fmla="*/ 921635 w 4378607"/>
                    <a:gd name="connsiteY822" fmla="*/ 748161 h 3351243"/>
                    <a:gd name="connsiteX823" fmla="*/ 903877 w 4378607"/>
                    <a:gd name="connsiteY823" fmla="*/ 729015 h 3351243"/>
                    <a:gd name="connsiteX824" fmla="*/ 879290 w 4378607"/>
                    <a:gd name="connsiteY824" fmla="*/ 730382 h 3351243"/>
                    <a:gd name="connsiteX825" fmla="*/ 864264 w 4378607"/>
                    <a:gd name="connsiteY825" fmla="*/ 733118 h 3351243"/>
                    <a:gd name="connsiteX826" fmla="*/ 828748 w 4378607"/>
                    <a:gd name="connsiteY826" fmla="*/ 731750 h 3351243"/>
                    <a:gd name="connsiteX827" fmla="*/ 838310 w 4378607"/>
                    <a:gd name="connsiteY827" fmla="*/ 708501 h 3351243"/>
                    <a:gd name="connsiteX828" fmla="*/ 858800 w 4378607"/>
                    <a:gd name="connsiteY828" fmla="*/ 703030 h 3351243"/>
                    <a:gd name="connsiteX829" fmla="*/ 895682 w 4378607"/>
                    <a:gd name="connsiteY829" fmla="*/ 693457 h 3351243"/>
                    <a:gd name="connsiteX830" fmla="*/ 899779 w 4378607"/>
                    <a:gd name="connsiteY830" fmla="*/ 662002 h 3351243"/>
                    <a:gd name="connsiteX831" fmla="*/ 940759 w 4378607"/>
                    <a:gd name="connsiteY831" fmla="*/ 679781 h 3351243"/>
                    <a:gd name="connsiteX832" fmla="*/ 963981 w 4378607"/>
                    <a:gd name="connsiteY832" fmla="*/ 666105 h 3351243"/>
                    <a:gd name="connsiteX833" fmla="*/ 939393 w 4378607"/>
                    <a:gd name="connsiteY833" fmla="*/ 652428 h 3351243"/>
                    <a:gd name="connsiteX834" fmla="*/ 913439 w 4378607"/>
                    <a:gd name="connsiteY834" fmla="*/ 655164 h 3351243"/>
                    <a:gd name="connsiteX835" fmla="*/ 913439 w 4378607"/>
                    <a:gd name="connsiteY835" fmla="*/ 622341 h 3351243"/>
                    <a:gd name="connsiteX836" fmla="*/ 888852 w 4378607"/>
                    <a:gd name="connsiteY836" fmla="*/ 603194 h 3351243"/>
                    <a:gd name="connsiteX837" fmla="*/ 875192 w 4378607"/>
                    <a:gd name="connsiteY837" fmla="*/ 585416 h 3351243"/>
                    <a:gd name="connsiteX838" fmla="*/ 850604 w 4378607"/>
                    <a:gd name="connsiteY838" fmla="*/ 593621 h 3351243"/>
                    <a:gd name="connsiteX839" fmla="*/ 865630 w 4378607"/>
                    <a:gd name="connsiteY839" fmla="*/ 577210 h 3351243"/>
                    <a:gd name="connsiteX840" fmla="*/ 841042 w 4378607"/>
                    <a:gd name="connsiteY840" fmla="*/ 558063 h 3351243"/>
                    <a:gd name="connsiteX841" fmla="*/ 832846 w 4378607"/>
                    <a:gd name="connsiteY841" fmla="*/ 548490 h 3351243"/>
                    <a:gd name="connsiteX842" fmla="*/ 813722 w 4378607"/>
                    <a:gd name="connsiteY842" fmla="*/ 534814 h 3351243"/>
                    <a:gd name="connsiteX843" fmla="*/ 810990 w 4378607"/>
                    <a:gd name="connsiteY843" fmla="*/ 543020 h 3351243"/>
                    <a:gd name="connsiteX844" fmla="*/ 812356 w 4378607"/>
                    <a:gd name="connsiteY844" fmla="*/ 555328 h 3351243"/>
                    <a:gd name="connsiteX845" fmla="*/ 776841 w 4378607"/>
                    <a:gd name="connsiteY845" fmla="*/ 549858 h 3351243"/>
                    <a:gd name="connsiteX846" fmla="*/ 760449 w 4378607"/>
                    <a:gd name="connsiteY846" fmla="*/ 558063 h 3351243"/>
                    <a:gd name="connsiteX847" fmla="*/ 726299 w 4378607"/>
                    <a:gd name="connsiteY847" fmla="*/ 549858 h 3351243"/>
                    <a:gd name="connsiteX848" fmla="*/ 694881 w 4378607"/>
                    <a:gd name="connsiteY848" fmla="*/ 544387 h 3351243"/>
                    <a:gd name="connsiteX849" fmla="*/ 678489 w 4378607"/>
                    <a:gd name="connsiteY849" fmla="*/ 540284 h 3351243"/>
                    <a:gd name="connsiteX850" fmla="*/ 647072 w 4378607"/>
                    <a:gd name="connsiteY850" fmla="*/ 521138 h 3351243"/>
                    <a:gd name="connsiteX851" fmla="*/ 671659 w 4378607"/>
                    <a:gd name="connsiteY851" fmla="*/ 519770 h 3351243"/>
                    <a:gd name="connsiteX852" fmla="*/ 674391 w 4378607"/>
                    <a:gd name="connsiteY852" fmla="*/ 510197 h 3351243"/>
                    <a:gd name="connsiteX853" fmla="*/ 641608 w 4378607"/>
                    <a:gd name="connsiteY853" fmla="*/ 503359 h 3351243"/>
                    <a:gd name="connsiteX854" fmla="*/ 656634 w 4378607"/>
                    <a:gd name="connsiteY854" fmla="*/ 437713 h 3351243"/>
                    <a:gd name="connsiteX855" fmla="*/ 711572 w 4378607"/>
                    <a:gd name="connsiteY855" fmla="*/ 415789 h 3351243"/>
                    <a:gd name="connsiteX856" fmla="*/ 788597 w 4378607"/>
                    <a:gd name="connsiteY856" fmla="*/ 415533 h 3351243"/>
                    <a:gd name="connsiteX857" fmla="*/ 796589 w 4378607"/>
                    <a:gd name="connsiteY857" fmla="*/ 417170 h 3351243"/>
                    <a:gd name="connsiteX858" fmla="*/ 814733 w 4378607"/>
                    <a:gd name="connsiteY858" fmla="*/ 420962 h 3351243"/>
                    <a:gd name="connsiteX859" fmla="*/ 854074 w 4378607"/>
                    <a:gd name="connsiteY859" fmla="*/ 445777 h 3351243"/>
                    <a:gd name="connsiteX860" fmla="*/ 816089 w 4378607"/>
                    <a:gd name="connsiteY860" fmla="*/ 452670 h 3351243"/>
                    <a:gd name="connsiteX861" fmla="*/ 793028 w 4378607"/>
                    <a:gd name="connsiteY861" fmla="*/ 443020 h 3351243"/>
                    <a:gd name="connsiteX862" fmla="*/ 783531 w 4378607"/>
                    <a:gd name="connsiteY862" fmla="*/ 419583 h 3351243"/>
                    <a:gd name="connsiteX863" fmla="*/ 788597 w 4378607"/>
                    <a:gd name="connsiteY863" fmla="*/ 415533 h 3351243"/>
                    <a:gd name="connsiteX864" fmla="*/ 587418 w 4378607"/>
                    <a:gd name="connsiteY864" fmla="*/ 403572 h 3351243"/>
                    <a:gd name="connsiteX865" fmla="*/ 613434 w 4378607"/>
                    <a:gd name="connsiteY865" fmla="*/ 409045 h 3351243"/>
                    <a:gd name="connsiteX866" fmla="*/ 629865 w 4378607"/>
                    <a:gd name="connsiteY866" fmla="*/ 418623 h 3351243"/>
                    <a:gd name="connsiteX867" fmla="*/ 606587 w 4378607"/>
                    <a:gd name="connsiteY867" fmla="*/ 455566 h 3351243"/>
                    <a:gd name="connsiteX868" fmla="*/ 581940 w 4378607"/>
                    <a:gd name="connsiteY868" fmla="*/ 452829 h 3351243"/>
                    <a:gd name="connsiteX869" fmla="*/ 580571 w 4378607"/>
                    <a:gd name="connsiteY869" fmla="*/ 459670 h 3351243"/>
                    <a:gd name="connsiteX870" fmla="*/ 579202 w 4378607"/>
                    <a:gd name="connsiteY870" fmla="*/ 471985 h 3351243"/>
                    <a:gd name="connsiteX871" fmla="*/ 566878 w 4378607"/>
                    <a:gd name="connsiteY871" fmla="*/ 481563 h 3351243"/>
                    <a:gd name="connsiteX872" fmla="*/ 570986 w 4378607"/>
                    <a:gd name="connsiteY872" fmla="*/ 489772 h 3351243"/>
                    <a:gd name="connsiteX873" fmla="*/ 591525 w 4378607"/>
                    <a:gd name="connsiteY873" fmla="*/ 506191 h 3351243"/>
                    <a:gd name="connsiteX874" fmla="*/ 590156 w 4378607"/>
                    <a:gd name="connsiteY874" fmla="*/ 523978 h 3351243"/>
                    <a:gd name="connsiteX875" fmla="*/ 605218 w 4378607"/>
                    <a:gd name="connsiteY875" fmla="*/ 533556 h 3351243"/>
                    <a:gd name="connsiteX876" fmla="*/ 614803 w 4378607"/>
                    <a:gd name="connsiteY876" fmla="*/ 545870 h 3351243"/>
                    <a:gd name="connsiteX877" fmla="*/ 605218 w 4378607"/>
                    <a:gd name="connsiteY877" fmla="*/ 549975 h 3351243"/>
                    <a:gd name="connsiteX878" fmla="*/ 605218 w 4378607"/>
                    <a:gd name="connsiteY878" fmla="*/ 566394 h 3351243"/>
                    <a:gd name="connsiteX879" fmla="*/ 616172 w 4378607"/>
                    <a:gd name="connsiteY879" fmla="*/ 562289 h 3351243"/>
                    <a:gd name="connsiteX880" fmla="*/ 632604 w 4378607"/>
                    <a:gd name="connsiteY880" fmla="*/ 569131 h 3351243"/>
                    <a:gd name="connsiteX881" fmla="*/ 628496 w 4378607"/>
                    <a:gd name="connsiteY881" fmla="*/ 577340 h 3351243"/>
                    <a:gd name="connsiteX882" fmla="*/ 627126 w 4378607"/>
                    <a:gd name="connsiteY882" fmla="*/ 585550 h 3351243"/>
                    <a:gd name="connsiteX883" fmla="*/ 631234 w 4378607"/>
                    <a:gd name="connsiteY883" fmla="*/ 607442 h 3351243"/>
                    <a:gd name="connsiteX884" fmla="*/ 639450 w 4378607"/>
                    <a:gd name="connsiteY884" fmla="*/ 592391 h 3351243"/>
                    <a:gd name="connsiteX885" fmla="*/ 644927 w 4378607"/>
                    <a:gd name="connsiteY885" fmla="*/ 580077 h 3351243"/>
                    <a:gd name="connsiteX886" fmla="*/ 659989 w 4378607"/>
                    <a:gd name="connsiteY886" fmla="*/ 584181 h 3351243"/>
                    <a:gd name="connsiteX887" fmla="*/ 669574 w 4378607"/>
                    <a:gd name="connsiteY887" fmla="*/ 596496 h 3351243"/>
                    <a:gd name="connsiteX888" fmla="*/ 670943 w 4378607"/>
                    <a:gd name="connsiteY888" fmla="*/ 608810 h 3351243"/>
                    <a:gd name="connsiteX889" fmla="*/ 664097 w 4378607"/>
                    <a:gd name="connsiteY889" fmla="*/ 618388 h 3351243"/>
                    <a:gd name="connsiteX890" fmla="*/ 673682 w 4378607"/>
                    <a:gd name="connsiteY890" fmla="*/ 637543 h 3351243"/>
                    <a:gd name="connsiteX891" fmla="*/ 683267 w 4378607"/>
                    <a:gd name="connsiteY891" fmla="*/ 645753 h 3351243"/>
                    <a:gd name="connsiteX892" fmla="*/ 694221 w 4378607"/>
                    <a:gd name="connsiteY892" fmla="*/ 636175 h 3351243"/>
                    <a:gd name="connsiteX893" fmla="*/ 688744 w 4378607"/>
                    <a:gd name="connsiteY893" fmla="*/ 625229 h 3351243"/>
                    <a:gd name="connsiteX894" fmla="*/ 690113 w 4378607"/>
                    <a:gd name="connsiteY894" fmla="*/ 610178 h 3351243"/>
                    <a:gd name="connsiteX895" fmla="*/ 696959 w 4378607"/>
                    <a:gd name="connsiteY895" fmla="*/ 622493 h 3351243"/>
                    <a:gd name="connsiteX896" fmla="*/ 705175 w 4378607"/>
                    <a:gd name="connsiteY896" fmla="*/ 603337 h 3351243"/>
                    <a:gd name="connsiteX897" fmla="*/ 714760 w 4378607"/>
                    <a:gd name="connsiteY897" fmla="*/ 595128 h 3351243"/>
                    <a:gd name="connsiteX898" fmla="*/ 717498 w 4378607"/>
                    <a:gd name="connsiteY898" fmla="*/ 585550 h 3351243"/>
                    <a:gd name="connsiteX899" fmla="*/ 713391 w 4378607"/>
                    <a:gd name="connsiteY899" fmla="*/ 577340 h 3351243"/>
                    <a:gd name="connsiteX900" fmla="*/ 712021 w 4378607"/>
                    <a:gd name="connsiteY900" fmla="*/ 558185 h 3351243"/>
                    <a:gd name="connsiteX901" fmla="*/ 736668 w 4378607"/>
                    <a:gd name="connsiteY901" fmla="*/ 560921 h 3351243"/>
                    <a:gd name="connsiteX902" fmla="*/ 754469 w 4378607"/>
                    <a:gd name="connsiteY902" fmla="*/ 567762 h 3351243"/>
                    <a:gd name="connsiteX903" fmla="*/ 766792 w 4378607"/>
                    <a:gd name="connsiteY903" fmla="*/ 577340 h 3351243"/>
                    <a:gd name="connsiteX904" fmla="*/ 772269 w 4378607"/>
                    <a:gd name="connsiteY904" fmla="*/ 585550 h 3351243"/>
                    <a:gd name="connsiteX905" fmla="*/ 776377 w 4378607"/>
                    <a:gd name="connsiteY905" fmla="*/ 596496 h 3351243"/>
                    <a:gd name="connsiteX906" fmla="*/ 759946 w 4378607"/>
                    <a:gd name="connsiteY906" fmla="*/ 603337 h 3351243"/>
                    <a:gd name="connsiteX907" fmla="*/ 759946 w 4378607"/>
                    <a:gd name="connsiteY907" fmla="*/ 611547 h 3351243"/>
                    <a:gd name="connsiteX908" fmla="*/ 765423 w 4378607"/>
                    <a:gd name="connsiteY908" fmla="*/ 625229 h 3351243"/>
                    <a:gd name="connsiteX909" fmla="*/ 772269 w 4378607"/>
                    <a:gd name="connsiteY909" fmla="*/ 645753 h 3351243"/>
                    <a:gd name="connsiteX910" fmla="*/ 764054 w 4378607"/>
                    <a:gd name="connsiteY910" fmla="*/ 652594 h 3351243"/>
                    <a:gd name="connsiteX911" fmla="*/ 748992 w 4378607"/>
                    <a:gd name="connsiteY911" fmla="*/ 666277 h 3351243"/>
                    <a:gd name="connsiteX912" fmla="*/ 735299 w 4378607"/>
                    <a:gd name="connsiteY912" fmla="*/ 666277 h 3351243"/>
                    <a:gd name="connsiteX913" fmla="*/ 724345 w 4378607"/>
                    <a:gd name="connsiteY913" fmla="*/ 653962 h 3351243"/>
                    <a:gd name="connsiteX914" fmla="*/ 721606 w 4378607"/>
                    <a:gd name="connsiteY914" fmla="*/ 659435 h 3351243"/>
                    <a:gd name="connsiteX915" fmla="*/ 731191 w 4378607"/>
                    <a:gd name="connsiteY915" fmla="*/ 673118 h 3351243"/>
                    <a:gd name="connsiteX916" fmla="*/ 713391 w 4378607"/>
                    <a:gd name="connsiteY916" fmla="*/ 674486 h 3351243"/>
                    <a:gd name="connsiteX917" fmla="*/ 703806 w 4378607"/>
                    <a:gd name="connsiteY917" fmla="*/ 666277 h 3351243"/>
                    <a:gd name="connsiteX918" fmla="*/ 691482 w 4378607"/>
                    <a:gd name="connsiteY918" fmla="*/ 671750 h 3351243"/>
                    <a:gd name="connsiteX919" fmla="*/ 701067 w 4378607"/>
                    <a:gd name="connsiteY919" fmla="*/ 682696 h 3351243"/>
                    <a:gd name="connsiteX920" fmla="*/ 676420 w 4378607"/>
                    <a:gd name="connsiteY920" fmla="*/ 703219 h 3351243"/>
                    <a:gd name="connsiteX921" fmla="*/ 644927 w 4378607"/>
                    <a:gd name="connsiteY921" fmla="*/ 685432 h 3351243"/>
                    <a:gd name="connsiteX922" fmla="*/ 643558 w 4378607"/>
                    <a:gd name="connsiteY922" fmla="*/ 696378 h 3351243"/>
                    <a:gd name="connsiteX923" fmla="*/ 670943 w 4378607"/>
                    <a:gd name="connsiteY923" fmla="*/ 707324 h 3351243"/>
                    <a:gd name="connsiteX924" fmla="*/ 683267 w 4378607"/>
                    <a:gd name="connsiteY924" fmla="*/ 715534 h 3351243"/>
                    <a:gd name="connsiteX925" fmla="*/ 661358 w 4378607"/>
                    <a:gd name="connsiteY925" fmla="*/ 744267 h 3351243"/>
                    <a:gd name="connsiteX926" fmla="*/ 638081 w 4378607"/>
                    <a:gd name="connsiteY926" fmla="*/ 738794 h 3351243"/>
                    <a:gd name="connsiteX927" fmla="*/ 633973 w 4378607"/>
                    <a:gd name="connsiteY927" fmla="*/ 755213 h 3351243"/>
                    <a:gd name="connsiteX928" fmla="*/ 614803 w 4378607"/>
                    <a:gd name="connsiteY928" fmla="*/ 752477 h 3351243"/>
                    <a:gd name="connsiteX929" fmla="*/ 579202 w 4378607"/>
                    <a:gd name="connsiteY929" fmla="*/ 744267 h 3351243"/>
                    <a:gd name="connsiteX930" fmla="*/ 603849 w 4378607"/>
                    <a:gd name="connsiteY930" fmla="*/ 757950 h 3351243"/>
                    <a:gd name="connsiteX931" fmla="*/ 627126 w 4378607"/>
                    <a:gd name="connsiteY931" fmla="*/ 767527 h 3351243"/>
                    <a:gd name="connsiteX932" fmla="*/ 607957 w 4378607"/>
                    <a:gd name="connsiteY932" fmla="*/ 781210 h 3351243"/>
                    <a:gd name="connsiteX933" fmla="*/ 601110 w 4378607"/>
                    <a:gd name="connsiteY933" fmla="*/ 786683 h 3351243"/>
                    <a:gd name="connsiteX934" fmla="*/ 597002 w 4378607"/>
                    <a:gd name="connsiteY934" fmla="*/ 792156 h 3351243"/>
                    <a:gd name="connsiteX935" fmla="*/ 590156 w 4378607"/>
                    <a:gd name="connsiteY935" fmla="*/ 800365 h 3351243"/>
                    <a:gd name="connsiteX936" fmla="*/ 584679 w 4378607"/>
                    <a:gd name="connsiteY936" fmla="*/ 815416 h 3351243"/>
                    <a:gd name="connsiteX937" fmla="*/ 573725 w 4378607"/>
                    <a:gd name="connsiteY937" fmla="*/ 826362 h 3351243"/>
                    <a:gd name="connsiteX938" fmla="*/ 562771 w 4378607"/>
                    <a:gd name="connsiteY938" fmla="*/ 857832 h 3351243"/>
                    <a:gd name="connsiteX939" fmla="*/ 562771 w 4378607"/>
                    <a:gd name="connsiteY939" fmla="*/ 893407 h 3351243"/>
                    <a:gd name="connsiteX940" fmla="*/ 580571 w 4378607"/>
                    <a:gd name="connsiteY940" fmla="*/ 898880 h 3351243"/>
                    <a:gd name="connsiteX941" fmla="*/ 591525 w 4378607"/>
                    <a:gd name="connsiteY941" fmla="*/ 915299 h 3351243"/>
                    <a:gd name="connsiteX942" fmla="*/ 599741 w 4378607"/>
                    <a:gd name="connsiteY942" fmla="*/ 939927 h 3351243"/>
                    <a:gd name="connsiteX943" fmla="*/ 597002 w 4378607"/>
                    <a:gd name="connsiteY943" fmla="*/ 948137 h 3351243"/>
                    <a:gd name="connsiteX944" fmla="*/ 620280 w 4378607"/>
                    <a:gd name="connsiteY944" fmla="*/ 939927 h 3351243"/>
                    <a:gd name="connsiteX945" fmla="*/ 642188 w 4378607"/>
                    <a:gd name="connsiteY945" fmla="*/ 950873 h 3351243"/>
                    <a:gd name="connsiteX946" fmla="*/ 658620 w 4378607"/>
                    <a:gd name="connsiteY946" fmla="*/ 954978 h 3351243"/>
                    <a:gd name="connsiteX947" fmla="*/ 673682 w 4378607"/>
                    <a:gd name="connsiteY947" fmla="*/ 965924 h 3351243"/>
                    <a:gd name="connsiteX948" fmla="*/ 690113 w 4378607"/>
                    <a:gd name="connsiteY948" fmla="*/ 979607 h 3351243"/>
                    <a:gd name="connsiteX949" fmla="*/ 712021 w 4378607"/>
                    <a:gd name="connsiteY949" fmla="*/ 991921 h 3351243"/>
                    <a:gd name="connsiteX950" fmla="*/ 728453 w 4378607"/>
                    <a:gd name="connsiteY950" fmla="*/ 996026 h 3351243"/>
                    <a:gd name="connsiteX951" fmla="*/ 751730 w 4378607"/>
                    <a:gd name="connsiteY951" fmla="*/ 997394 h 3351243"/>
                    <a:gd name="connsiteX952" fmla="*/ 761315 w 4378607"/>
                    <a:gd name="connsiteY952" fmla="*/ 1009708 h 3351243"/>
                    <a:gd name="connsiteX953" fmla="*/ 758577 w 4378607"/>
                    <a:gd name="connsiteY953" fmla="*/ 1024759 h 3351243"/>
                    <a:gd name="connsiteX954" fmla="*/ 759946 w 4378607"/>
                    <a:gd name="connsiteY954" fmla="*/ 1053492 h 3351243"/>
                    <a:gd name="connsiteX955" fmla="*/ 770900 w 4378607"/>
                    <a:gd name="connsiteY955" fmla="*/ 1069911 h 3351243"/>
                    <a:gd name="connsiteX956" fmla="*/ 781854 w 4378607"/>
                    <a:gd name="connsiteY956" fmla="*/ 1083594 h 3351243"/>
                    <a:gd name="connsiteX957" fmla="*/ 787331 w 4378607"/>
                    <a:gd name="connsiteY957" fmla="*/ 1095908 h 3351243"/>
                    <a:gd name="connsiteX958" fmla="*/ 801024 w 4378607"/>
                    <a:gd name="connsiteY958" fmla="*/ 1102749 h 3351243"/>
                    <a:gd name="connsiteX959" fmla="*/ 810609 w 4378607"/>
                    <a:gd name="connsiteY959" fmla="*/ 1090435 h 3351243"/>
                    <a:gd name="connsiteX960" fmla="*/ 817455 w 4378607"/>
                    <a:gd name="connsiteY960" fmla="*/ 1091803 h 3351243"/>
                    <a:gd name="connsiteX961" fmla="*/ 814717 w 4378607"/>
                    <a:gd name="connsiteY961" fmla="*/ 1082225 h 3351243"/>
                    <a:gd name="connsiteX962" fmla="*/ 818825 w 4378607"/>
                    <a:gd name="connsiteY962" fmla="*/ 1065806 h 3351243"/>
                    <a:gd name="connsiteX963" fmla="*/ 813347 w 4378607"/>
                    <a:gd name="connsiteY963" fmla="*/ 1042546 h 3351243"/>
                    <a:gd name="connsiteX964" fmla="*/ 809240 w 4378607"/>
                    <a:gd name="connsiteY964" fmla="*/ 1024759 h 3351243"/>
                    <a:gd name="connsiteX965" fmla="*/ 805132 w 4378607"/>
                    <a:gd name="connsiteY965" fmla="*/ 1005603 h 3351243"/>
                    <a:gd name="connsiteX966" fmla="*/ 827040 w 4378607"/>
                    <a:gd name="connsiteY966" fmla="*/ 996026 h 3351243"/>
                    <a:gd name="connsiteX967" fmla="*/ 850318 w 4378607"/>
                    <a:gd name="connsiteY967" fmla="*/ 970029 h 3351243"/>
                    <a:gd name="connsiteX968" fmla="*/ 846210 w 4378607"/>
                    <a:gd name="connsiteY968" fmla="*/ 927613 h 3351243"/>
                    <a:gd name="connsiteX969" fmla="*/ 822932 w 4378607"/>
                    <a:gd name="connsiteY969" fmla="*/ 905721 h 3351243"/>
                    <a:gd name="connsiteX970" fmla="*/ 827040 w 4378607"/>
                    <a:gd name="connsiteY970" fmla="*/ 886565 h 3351243"/>
                    <a:gd name="connsiteX971" fmla="*/ 832517 w 4378607"/>
                    <a:gd name="connsiteY971" fmla="*/ 874251 h 3351243"/>
                    <a:gd name="connsiteX972" fmla="*/ 837994 w 4378607"/>
                    <a:gd name="connsiteY972" fmla="*/ 864673 h 3351243"/>
                    <a:gd name="connsiteX973" fmla="*/ 832517 w 4378607"/>
                    <a:gd name="connsiteY973" fmla="*/ 848254 h 3351243"/>
                    <a:gd name="connsiteX974" fmla="*/ 827040 w 4378607"/>
                    <a:gd name="connsiteY974" fmla="*/ 837308 h 3351243"/>
                    <a:gd name="connsiteX975" fmla="*/ 832517 w 4378607"/>
                    <a:gd name="connsiteY975" fmla="*/ 827730 h 3351243"/>
                    <a:gd name="connsiteX976" fmla="*/ 836625 w 4378607"/>
                    <a:gd name="connsiteY976" fmla="*/ 819521 h 3351243"/>
                    <a:gd name="connsiteX977" fmla="*/ 825671 w 4378607"/>
                    <a:gd name="connsiteY977" fmla="*/ 805838 h 3351243"/>
                    <a:gd name="connsiteX978" fmla="*/ 832517 w 4378607"/>
                    <a:gd name="connsiteY978" fmla="*/ 792156 h 3351243"/>
                    <a:gd name="connsiteX979" fmla="*/ 853056 w 4378607"/>
                    <a:gd name="connsiteY979" fmla="*/ 792156 h 3351243"/>
                    <a:gd name="connsiteX980" fmla="*/ 866749 w 4378607"/>
                    <a:gd name="connsiteY980" fmla="*/ 797629 h 3351243"/>
                    <a:gd name="connsiteX981" fmla="*/ 880442 w 4378607"/>
                    <a:gd name="connsiteY981" fmla="*/ 800365 h 3351243"/>
                    <a:gd name="connsiteX982" fmla="*/ 896873 w 4378607"/>
                    <a:gd name="connsiteY982" fmla="*/ 793524 h 3351243"/>
                    <a:gd name="connsiteX983" fmla="*/ 907827 w 4378607"/>
                    <a:gd name="connsiteY983" fmla="*/ 800365 h 3351243"/>
                    <a:gd name="connsiteX984" fmla="*/ 914674 w 4378607"/>
                    <a:gd name="connsiteY984" fmla="*/ 808575 h 3351243"/>
                    <a:gd name="connsiteX985" fmla="*/ 921520 w 4378607"/>
                    <a:gd name="connsiteY985" fmla="*/ 815416 h 3351243"/>
                    <a:gd name="connsiteX986" fmla="*/ 929736 w 4378607"/>
                    <a:gd name="connsiteY986" fmla="*/ 826362 h 3351243"/>
                    <a:gd name="connsiteX987" fmla="*/ 948905 w 4378607"/>
                    <a:gd name="connsiteY987" fmla="*/ 833203 h 3351243"/>
                    <a:gd name="connsiteX988" fmla="*/ 957121 w 4378607"/>
                    <a:gd name="connsiteY988" fmla="*/ 837308 h 3351243"/>
                    <a:gd name="connsiteX989" fmla="*/ 965337 w 4378607"/>
                    <a:gd name="connsiteY989" fmla="*/ 838677 h 3351243"/>
                    <a:gd name="connsiteX990" fmla="*/ 959860 w 4378607"/>
                    <a:gd name="connsiteY990" fmla="*/ 855096 h 3351243"/>
                    <a:gd name="connsiteX991" fmla="*/ 962598 w 4378607"/>
                    <a:gd name="connsiteY991" fmla="*/ 875619 h 3351243"/>
                    <a:gd name="connsiteX992" fmla="*/ 968075 w 4378607"/>
                    <a:gd name="connsiteY992" fmla="*/ 889302 h 3351243"/>
                    <a:gd name="connsiteX993" fmla="*/ 976291 w 4378607"/>
                    <a:gd name="connsiteY993" fmla="*/ 896143 h 3351243"/>
                    <a:gd name="connsiteX994" fmla="*/ 985876 w 4378607"/>
                    <a:gd name="connsiteY994" fmla="*/ 905721 h 3351243"/>
                    <a:gd name="connsiteX995" fmla="*/ 994091 w 4378607"/>
                    <a:gd name="connsiteY995" fmla="*/ 913930 h 3351243"/>
                    <a:gd name="connsiteX996" fmla="*/ 1010523 w 4378607"/>
                    <a:gd name="connsiteY996" fmla="*/ 902984 h 3351243"/>
                    <a:gd name="connsiteX997" fmla="*/ 1020108 w 4378607"/>
                    <a:gd name="connsiteY997" fmla="*/ 901616 h 3351243"/>
                    <a:gd name="connsiteX998" fmla="*/ 1025585 w 4378607"/>
                    <a:gd name="connsiteY998" fmla="*/ 893407 h 3351243"/>
                    <a:gd name="connsiteX999" fmla="*/ 1028323 w 4378607"/>
                    <a:gd name="connsiteY999" fmla="*/ 883829 h 3351243"/>
                    <a:gd name="connsiteX1000" fmla="*/ 1031062 w 4378607"/>
                    <a:gd name="connsiteY1000" fmla="*/ 871515 h 3351243"/>
                    <a:gd name="connsiteX1001" fmla="*/ 1037908 w 4378607"/>
                    <a:gd name="connsiteY1001" fmla="*/ 859200 h 3351243"/>
                    <a:gd name="connsiteX1002" fmla="*/ 1044754 w 4378607"/>
                    <a:gd name="connsiteY1002" fmla="*/ 852359 h 3351243"/>
                    <a:gd name="connsiteX1003" fmla="*/ 1052970 w 4378607"/>
                    <a:gd name="connsiteY1003" fmla="*/ 870146 h 3351243"/>
                    <a:gd name="connsiteX1004" fmla="*/ 1063924 w 4378607"/>
                    <a:gd name="connsiteY1004" fmla="*/ 890670 h 3351243"/>
                    <a:gd name="connsiteX1005" fmla="*/ 1069401 w 4378607"/>
                    <a:gd name="connsiteY1005" fmla="*/ 905721 h 3351243"/>
                    <a:gd name="connsiteX1006" fmla="*/ 1076248 w 4378607"/>
                    <a:gd name="connsiteY1006" fmla="*/ 916667 h 3351243"/>
                    <a:gd name="connsiteX1007" fmla="*/ 1085833 w 4378607"/>
                    <a:gd name="connsiteY1007" fmla="*/ 930349 h 3351243"/>
                    <a:gd name="connsiteX1008" fmla="*/ 1088571 w 4378607"/>
                    <a:gd name="connsiteY1008" fmla="*/ 939927 h 3351243"/>
                    <a:gd name="connsiteX1009" fmla="*/ 1094048 w 4378607"/>
                    <a:gd name="connsiteY1009" fmla="*/ 948137 h 3351243"/>
                    <a:gd name="connsiteX1010" fmla="*/ 1081725 w 4378607"/>
                    <a:gd name="connsiteY1010" fmla="*/ 956346 h 3351243"/>
                    <a:gd name="connsiteX1011" fmla="*/ 1080356 w 4378607"/>
                    <a:gd name="connsiteY1011" fmla="*/ 961819 h 3351243"/>
                    <a:gd name="connsiteX1012" fmla="*/ 1106372 w 4378607"/>
                    <a:gd name="connsiteY1012" fmla="*/ 986448 h 3351243"/>
                    <a:gd name="connsiteX1013" fmla="*/ 1117326 w 4378607"/>
                    <a:gd name="connsiteY1013" fmla="*/ 996026 h 3351243"/>
                    <a:gd name="connsiteX1014" fmla="*/ 1126911 w 4378607"/>
                    <a:gd name="connsiteY1014" fmla="*/ 997394 h 3351243"/>
                    <a:gd name="connsiteX1015" fmla="*/ 1144711 w 4378607"/>
                    <a:gd name="connsiteY1015" fmla="*/ 1005603 h 3351243"/>
                    <a:gd name="connsiteX1016" fmla="*/ 1157035 w 4378607"/>
                    <a:gd name="connsiteY1016" fmla="*/ 1015181 h 3351243"/>
                    <a:gd name="connsiteX1017" fmla="*/ 1139234 w 4378607"/>
                    <a:gd name="connsiteY1017" fmla="*/ 1023391 h 3351243"/>
                    <a:gd name="connsiteX1018" fmla="*/ 1125542 w 4378607"/>
                    <a:gd name="connsiteY1018" fmla="*/ 1028864 h 3351243"/>
                    <a:gd name="connsiteX1019" fmla="*/ 1115957 w 4378607"/>
                    <a:gd name="connsiteY1019" fmla="*/ 1034337 h 3351243"/>
                    <a:gd name="connsiteX1020" fmla="*/ 1120065 w 4378607"/>
                    <a:gd name="connsiteY1020" fmla="*/ 1041178 h 3351243"/>
                    <a:gd name="connsiteX1021" fmla="*/ 1135126 w 4378607"/>
                    <a:gd name="connsiteY1021" fmla="*/ 1032968 h 3351243"/>
                    <a:gd name="connsiteX1022" fmla="*/ 1159773 w 4378607"/>
                    <a:gd name="connsiteY1022" fmla="*/ 1026127 h 3351243"/>
                    <a:gd name="connsiteX1023" fmla="*/ 1159773 w 4378607"/>
                    <a:gd name="connsiteY1023" fmla="*/ 1041178 h 3351243"/>
                    <a:gd name="connsiteX1024" fmla="*/ 1177574 w 4378607"/>
                    <a:gd name="connsiteY1024" fmla="*/ 1038441 h 3351243"/>
                    <a:gd name="connsiteX1025" fmla="*/ 1185790 w 4378607"/>
                    <a:gd name="connsiteY1025" fmla="*/ 1053492 h 3351243"/>
                    <a:gd name="connsiteX1026" fmla="*/ 1176205 w 4378607"/>
                    <a:gd name="connsiteY1026" fmla="*/ 1064438 h 3351243"/>
                    <a:gd name="connsiteX1027" fmla="*/ 1180312 w 4378607"/>
                    <a:gd name="connsiteY1027" fmla="*/ 1069911 h 3351243"/>
                    <a:gd name="connsiteX1028" fmla="*/ 1181682 w 4378607"/>
                    <a:gd name="connsiteY1028" fmla="*/ 1078121 h 3351243"/>
                    <a:gd name="connsiteX1029" fmla="*/ 1159773 w 4378607"/>
                    <a:gd name="connsiteY1029" fmla="*/ 1094540 h 3351243"/>
                    <a:gd name="connsiteX1030" fmla="*/ 1137865 w 4378607"/>
                    <a:gd name="connsiteY1030" fmla="*/ 1101381 h 3351243"/>
                    <a:gd name="connsiteX1031" fmla="*/ 1110480 w 4378607"/>
                    <a:gd name="connsiteY1031" fmla="*/ 1123273 h 3351243"/>
                    <a:gd name="connsiteX1032" fmla="*/ 1010523 w 4378607"/>
                    <a:gd name="connsiteY1032" fmla="*/ 1128746 h 3351243"/>
                    <a:gd name="connsiteX1033" fmla="*/ 999569 w 4378607"/>
                    <a:gd name="connsiteY1033" fmla="*/ 1145165 h 3351243"/>
                    <a:gd name="connsiteX1034" fmla="*/ 983137 w 4378607"/>
                    <a:gd name="connsiteY1034" fmla="*/ 1152006 h 3351243"/>
                    <a:gd name="connsiteX1035" fmla="*/ 961229 w 4378607"/>
                    <a:gd name="connsiteY1035" fmla="*/ 1176635 h 3351243"/>
                    <a:gd name="connsiteX1036" fmla="*/ 957121 w 4378607"/>
                    <a:gd name="connsiteY1036" fmla="*/ 1184844 h 3351243"/>
                    <a:gd name="connsiteX1037" fmla="*/ 943428 w 4378607"/>
                    <a:gd name="connsiteY1037" fmla="*/ 1205368 h 3351243"/>
                    <a:gd name="connsiteX1038" fmla="*/ 977660 w 4378607"/>
                    <a:gd name="connsiteY1038" fmla="*/ 1169794 h 3351243"/>
                    <a:gd name="connsiteX1039" fmla="*/ 1046124 w 4378607"/>
                    <a:gd name="connsiteY1039" fmla="*/ 1156111 h 3351243"/>
                    <a:gd name="connsiteX1040" fmla="*/ 1031062 w 4378607"/>
                    <a:gd name="connsiteY1040" fmla="*/ 1180740 h 3351243"/>
                    <a:gd name="connsiteX1041" fmla="*/ 1032431 w 4378607"/>
                    <a:gd name="connsiteY1041" fmla="*/ 1187581 h 3351243"/>
                    <a:gd name="connsiteX1042" fmla="*/ 1039277 w 4378607"/>
                    <a:gd name="connsiteY1042" fmla="*/ 1194422 h 3351243"/>
                    <a:gd name="connsiteX1043" fmla="*/ 1040647 w 4378607"/>
                    <a:gd name="connsiteY1043" fmla="*/ 1213578 h 3351243"/>
                    <a:gd name="connsiteX1044" fmla="*/ 1058447 w 4378607"/>
                    <a:gd name="connsiteY1044" fmla="*/ 1229997 h 3351243"/>
                    <a:gd name="connsiteX1045" fmla="*/ 1085833 w 4378607"/>
                    <a:gd name="connsiteY1045" fmla="*/ 1236838 h 3351243"/>
                    <a:gd name="connsiteX1046" fmla="*/ 1092679 w 4378607"/>
                    <a:gd name="connsiteY1046" fmla="*/ 1228629 h 3351243"/>
                    <a:gd name="connsiteX1047" fmla="*/ 1100895 w 4378607"/>
                    <a:gd name="connsiteY1047" fmla="*/ 1217683 h 3351243"/>
                    <a:gd name="connsiteX1048" fmla="*/ 1111849 w 4378607"/>
                    <a:gd name="connsiteY1048" fmla="*/ 1209473 h 3351243"/>
                    <a:gd name="connsiteX1049" fmla="*/ 1111849 w 4378607"/>
                    <a:gd name="connsiteY1049" fmla="*/ 1223156 h 3351243"/>
                    <a:gd name="connsiteX1050" fmla="*/ 1118695 w 4378607"/>
                    <a:gd name="connsiteY1050" fmla="*/ 1229997 h 3351243"/>
                    <a:gd name="connsiteX1051" fmla="*/ 1096787 w 4378607"/>
                    <a:gd name="connsiteY1051" fmla="*/ 1239575 h 3351243"/>
                    <a:gd name="connsiteX1052" fmla="*/ 1094048 w 4378607"/>
                    <a:gd name="connsiteY1052" fmla="*/ 1249152 h 3351243"/>
                    <a:gd name="connsiteX1053" fmla="*/ 1057078 w 4378607"/>
                    <a:gd name="connsiteY1053" fmla="*/ 1261467 h 3351243"/>
                    <a:gd name="connsiteX1054" fmla="*/ 1042016 w 4378607"/>
                    <a:gd name="connsiteY1054" fmla="*/ 1276517 h 3351243"/>
                    <a:gd name="connsiteX1055" fmla="*/ 1021477 w 4378607"/>
                    <a:gd name="connsiteY1055" fmla="*/ 1281990 h 3351243"/>
                    <a:gd name="connsiteX1056" fmla="*/ 1022846 w 4378607"/>
                    <a:gd name="connsiteY1056" fmla="*/ 1260098 h 3351243"/>
                    <a:gd name="connsiteX1057" fmla="*/ 1043385 w 4378607"/>
                    <a:gd name="connsiteY1057" fmla="*/ 1247784 h 3351243"/>
                    <a:gd name="connsiteX1058" fmla="*/ 1055709 w 4378607"/>
                    <a:gd name="connsiteY1058" fmla="*/ 1243679 h 3351243"/>
                    <a:gd name="connsiteX1059" fmla="*/ 1042016 w 4378607"/>
                    <a:gd name="connsiteY1059" fmla="*/ 1236838 h 3351243"/>
                    <a:gd name="connsiteX1060" fmla="*/ 1040647 w 4378607"/>
                    <a:gd name="connsiteY1060" fmla="*/ 1228629 h 3351243"/>
                    <a:gd name="connsiteX1061" fmla="*/ 1021477 w 4378607"/>
                    <a:gd name="connsiteY1061" fmla="*/ 1245048 h 3351243"/>
                    <a:gd name="connsiteX1062" fmla="*/ 1005046 w 4378607"/>
                    <a:gd name="connsiteY1062" fmla="*/ 1253257 h 3351243"/>
                    <a:gd name="connsiteX1063" fmla="*/ 992722 w 4378607"/>
                    <a:gd name="connsiteY1063" fmla="*/ 1264203 h 3351243"/>
                    <a:gd name="connsiteX1064" fmla="*/ 973552 w 4378607"/>
                    <a:gd name="connsiteY1064" fmla="*/ 1262835 h 3351243"/>
                    <a:gd name="connsiteX1065" fmla="*/ 962598 w 4378607"/>
                    <a:gd name="connsiteY1065" fmla="*/ 1277886 h 3351243"/>
                    <a:gd name="connsiteX1066" fmla="*/ 953013 w 4378607"/>
                    <a:gd name="connsiteY1066" fmla="*/ 1283359 h 3351243"/>
                    <a:gd name="connsiteX1067" fmla="*/ 943428 w 4378607"/>
                    <a:gd name="connsiteY1067" fmla="*/ 1303882 h 3351243"/>
                    <a:gd name="connsiteX1068" fmla="*/ 940690 w 4378607"/>
                    <a:gd name="connsiteY1068" fmla="*/ 1314828 h 3351243"/>
                    <a:gd name="connsiteX1069" fmla="*/ 944798 w 4378607"/>
                    <a:gd name="connsiteY1069" fmla="*/ 1328511 h 3351243"/>
                    <a:gd name="connsiteX1070" fmla="*/ 931105 w 4378607"/>
                    <a:gd name="connsiteY1070" fmla="*/ 1327143 h 3351243"/>
                    <a:gd name="connsiteX1071" fmla="*/ 924259 w 4378607"/>
                    <a:gd name="connsiteY1071" fmla="*/ 1335352 h 3351243"/>
                    <a:gd name="connsiteX1072" fmla="*/ 898242 w 4378607"/>
                    <a:gd name="connsiteY1072" fmla="*/ 1344930 h 3351243"/>
                    <a:gd name="connsiteX1073" fmla="*/ 922889 w 4378607"/>
                    <a:gd name="connsiteY1073" fmla="*/ 1346299 h 3351243"/>
                    <a:gd name="connsiteX1074" fmla="*/ 899612 w 4378607"/>
                    <a:gd name="connsiteY1074" fmla="*/ 1353140 h 3351243"/>
                    <a:gd name="connsiteX1075" fmla="*/ 890027 w 4378607"/>
                    <a:gd name="connsiteY1075" fmla="*/ 1358613 h 3351243"/>
                    <a:gd name="connsiteX1076" fmla="*/ 881811 w 4378607"/>
                    <a:gd name="connsiteY1076" fmla="*/ 1383241 h 3351243"/>
                    <a:gd name="connsiteX1077" fmla="*/ 870857 w 4378607"/>
                    <a:gd name="connsiteY1077" fmla="*/ 1383241 h 3351243"/>
                    <a:gd name="connsiteX1078" fmla="*/ 869488 w 4378607"/>
                    <a:gd name="connsiteY1078" fmla="*/ 1391451 h 3351243"/>
                    <a:gd name="connsiteX1079" fmla="*/ 868118 w 4378607"/>
                    <a:gd name="connsiteY1079" fmla="*/ 1416079 h 3351243"/>
                    <a:gd name="connsiteX1080" fmla="*/ 861272 w 4378607"/>
                    <a:gd name="connsiteY1080" fmla="*/ 1421552 h 3351243"/>
                    <a:gd name="connsiteX1081" fmla="*/ 855795 w 4378607"/>
                    <a:gd name="connsiteY1081" fmla="*/ 1399660 h 3351243"/>
                    <a:gd name="connsiteX1082" fmla="*/ 857164 w 4378607"/>
                    <a:gd name="connsiteY1082" fmla="*/ 1380505 h 3351243"/>
                    <a:gd name="connsiteX1083" fmla="*/ 853056 w 4378607"/>
                    <a:gd name="connsiteY1083" fmla="*/ 1380505 h 3351243"/>
                    <a:gd name="connsiteX1084" fmla="*/ 850318 w 4378607"/>
                    <a:gd name="connsiteY1084" fmla="*/ 1405133 h 3351243"/>
                    <a:gd name="connsiteX1085" fmla="*/ 843471 w 4378607"/>
                    <a:gd name="connsiteY1085" fmla="*/ 1411975 h 3351243"/>
                    <a:gd name="connsiteX1086" fmla="*/ 854426 w 4378607"/>
                    <a:gd name="connsiteY1086" fmla="*/ 1428394 h 3351243"/>
                    <a:gd name="connsiteX1087" fmla="*/ 854426 w 4378607"/>
                    <a:gd name="connsiteY1087" fmla="*/ 1437972 h 3351243"/>
                    <a:gd name="connsiteX1088" fmla="*/ 859903 w 4378607"/>
                    <a:gd name="connsiteY1088" fmla="*/ 1450286 h 3351243"/>
                    <a:gd name="connsiteX1089" fmla="*/ 865380 w 4378607"/>
                    <a:gd name="connsiteY1089" fmla="*/ 1457127 h 3351243"/>
                    <a:gd name="connsiteX1090" fmla="*/ 861272 w 4378607"/>
                    <a:gd name="connsiteY1090" fmla="*/ 1468073 h 3351243"/>
                    <a:gd name="connsiteX1091" fmla="*/ 850318 w 4378607"/>
                    <a:gd name="connsiteY1091" fmla="*/ 1466705 h 3351243"/>
                    <a:gd name="connsiteX1092" fmla="*/ 846210 w 4378607"/>
                    <a:gd name="connsiteY1092" fmla="*/ 1473546 h 3351243"/>
                    <a:gd name="connsiteX1093" fmla="*/ 844841 w 4378607"/>
                    <a:gd name="connsiteY1093" fmla="*/ 1487229 h 3351243"/>
                    <a:gd name="connsiteX1094" fmla="*/ 828409 w 4378607"/>
                    <a:gd name="connsiteY1094" fmla="*/ 1500911 h 3351243"/>
                    <a:gd name="connsiteX1095" fmla="*/ 818825 w 4378607"/>
                    <a:gd name="connsiteY1095" fmla="*/ 1505016 h 3351243"/>
                    <a:gd name="connsiteX1096" fmla="*/ 805132 w 4378607"/>
                    <a:gd name="connsiteY1096" fmla="*/ 1520067 h 3351243"/>
                    <a:gd name="connsiteX1097" fmla="*/ 791439 w 4378607"/>
                    <a:gd name="connsiteY1097" fmla="*/ 1529645 h 3351243"/>
                    <a:gd name="connsiteX1098" fmla="*/ 772269 w 4378607"/>
                    <a:gd name="connsiteY1098" fmla="*/ 1569324 h 3351243"/>
                    <a:gd name="connsiteX1099" fmla="*/ 781854 w 4378607"/>
                    <a:gd name="connsiteY1099" fmla="*/ 1606267 h 3351243"/>
                    <a:gd name="connsiteX1100" fmla="*/ 785962 w 4378607"/>
                    <a:gd name="connsiteY1100" fmla="*/ 1624054 h 3351243"/>
                    <a:gd name="connsiteX1101" fmla="*/ 795547 w 4378607"/>
                    <a:gd name="connsiteY1101" fmla="*/ 1662365 h 3351243"/>
                    <a:gd name="connsiteX1102" fmla="*/ 787331 w 4378607"/>
                    <a:gd name="connsiteY1102" fmla="*/ 1684257 h 3351243"/>
                    <a:gd name="connsiteX1103" fmla="*/ 776377 w 4378607"/>
                    <a:gd name="connsiteY1103" fmla="*/ 1681521 h 3351243"/>
                    <a:gd name="connsiteX1104" fmla="*/ 765423 w 4378607"/>
                    <a:gd name="connsiteY1104" fmla="*/ 1665102 h 3351243"/>
                    <a:gd name="connsiteX1105" fmla="*/ 758577 w 4378607"/>
                    <a:gd name="connsiteY1105" fmla="*/ 1645946 h 3351243"/>
                    <a:gd name="connsiteX1106" fmla="*/ 751730 w 4378607"/>
                    <a:gd name="connsiteY1106" fmla="*/ 1626790 h 3351243"/>
                    <a:gd name="connsiteX1107" fmla="*/ 751730 w 4378607"/>
                    <a:gd name="connsiteY1107" fmla="*/ 1604898 h 3351243"/>
                    <a:gd name="connsiteX1108" fmla="*/ 736668 w 4378607"/>
                    <a:gd name="connsiteY1108" fmla="*/ 1584375 h 3351243"/>
                    <a:gd name="connsiteX1109" fmla="*/ 721606 w 4378607"/>
                    <a:gd name="connsiteY1109" fmla="*/ 1589848 h 3351243"/>
                    <a:gd name="connsiteX1110" fmla="*/ 710652 w 4378607"/>
                    <a:gd name="connsiteY1110" fmla="*/ 1588479 h 3351243"/>
                    <a:gd name="connsiteX1111" fmla="*/ 695590 w 4378607"/>
                    <a:gd name="connsiteY1111" fmla="*/ 1576165 h 3351243"/>
                    <a:gd name="connsiteX1112" fmla="*/ 675051 w 4378607"/>
                    <a:gd name="connsiteY1112" fmla="*/ 1578902 h 3351243"/>
                    <a:gd name="connsiteX1113" fmla="*/ 668205 w 4378607"/>
                    <a:gd name="connsiteY1113" fmla="*/ 1573429 h 3351243"/>
                    <a:gd name="connsiteX1114" fmla="*/ 657250 w 4378607"/>
                    <a:gd name="connsiteY1114" fmla="*/ 1576165 h 3351243"/>
                    <a:gd name="connsiteX1115" fmla="*/ 643558 w 4378607"/>
                    <a:gd name="connsiteY1115" fmla="*/ 1584375 h 3351243"/>
                    <a:gd name="connsiteX1116" fmla="*/ 646296 w 4378607"/>
                    <a:gd name="connsiteY1116" fmla="*/ 1595321 h 3351243"/>
                    <a:gd name="connsiteX1117" fmla="*/ 650404 w 4378607"/>
                    <a:gd name="connsiteY1117" fmla="*/ 1604898 h 3351243"/>
                    <a:gd name="connsiteX1118" fmla="*/ 635342 w 4378607"/>
                    <a:gd name="connsiteY1118" fmla="*/ 1593952 h 3351243"/>
                    <a:gd name="connsiteX1119" fmla="*/ 628496 w 4378607"/>
                    <a:gd name="connsiteY1119" fmla="*/ 1599425 h 3351243"/>
                    <a:gd name="connsiteX1120" fmla="*/ 616172 w 4378607"/>
                    <a:gd name="connsiteY1120" fmla="*/ 1595321 h 3351243"/>
                    <a:gd name="connsiteX1121" fmla="*/ 605218 w 4378607"/>
                    <a:gd name="connsiteY1121" fmla="*/ 1589848 h 3351243"/>
                    <a:gd name="connsiteX1122" fmla="*/ 591525 w 4378607"/>
                    <a:gd name="connsiteY1122" fmla="*/ 1588479 h 3351243"/>
                    <a:gd name="connsiteX1123" fmla="*/ 584679 w 4378607"/>
                    <a:gd name="connsiteY1123" fmla="*/ 1587111 h 3351243"/>
                    <a:gd name="connsiteX1124" fmla="*/ 576463 w 4378607"/>
                    <a:gd name="connsiteY1124" fmla="*/ 1585743 h 3351243"/>
                    <a:gd name="connsiteX1125" fmla="*/ 566878 w 4378607"/>
                    <a:gd name="connsiteY1125" fmla="*/ 1593952 h 3351243"/>
                    <a:gd name="connsiteX1126" fmla="*/ 558663 w 4378607"/>
                    <a:gd name="connsiteY1126" fmla="*/ 1598057 h 3351243"/>
                    <a:gd name="connsiteX1127" fmla="*/ 543601 w 4378607"/>
                    <a:gd name="connsiteY1127" fmla="*/ 1613108 h 3351243"/>
                    <a:gd name="connsiteX1128" fmla="*/ 534016 w 4378607"/>
                    <a:gd name="connsiteY1128" fmla="*/ 1617213 h 3351243"/>
                    <a:gd name="connsiteX1129" fmla="*/ 521693 w 4378607"/>
                    <a:gd name="connsiteY1129" fmla="*/ 1629527 h 3351243"/>
                    <a:gd name="connsiteX1130" fmla="*/ 518954 w 4378607"/>
                    <a:gd name="connsiteY1130" fmla="*/ 1647314 h 3351243"/>
                    <a:gd name="connsiteX1131" fmla="*/ 523062 w 4378607"/>
                    <a:gd name="connsiteY1131" fmla="*/ 1671943 h 3351243"/>
                    <a:gd name="connsiteX1132" fmla="*/ 521693 w 4378607"/>
                    <a:gd name="connsiteY1132" fmla="*/ 1680152 h 3351243"/>
                    <a:gd name="connsiteX1133" fmla="*/ 516215 w 4378607"/>
                    <a:gd name="connsiteY1133" fmla="*/ 1732146 h 3351243"/>
                    <a:gd name="connsiteX1134" fmla="*/ 521693 w 4378607"/>
                    <a:gd name="connsiteY1134" fmla="*/ 1769089 h 3351243"/>
                    <a:gd name="connsiteX1135" fmla="*/ 539493 w 4378607"/>
                    <a:gd name="connsiteY1135" fmla="*/ 1793717 h 3351243"/>
                    <a:gd name="connsiteX1136" fmla="*/ 547709 w 4378607"/>
                    <a:gd name="connsiteY1136" fmla="*/ 1814241 h 3351243"/>
                    <a:gd name="connsiteX1137" fmla="*/ 565509 w 4378607"/>
                    <a:gd name="connsiteY1137" fmla="*/ 1823819 h 3351243"/>
                    <a:gd name="connsiteX1138" fmla="*/ 603849 w 4378607"/>
                    <a:gd name="connsiteY1138" fmla="*/ 1814241 h 3351243"/>
                    <a:gd name="connsiteX1139" fmla="*/ 614803 w 4378607"/>
                    <a:gd name="connsiteY1139" fmla="*/ 1815609 h 3351243"/>
                    <a:gd name="connsiteX1140" fmla="*/ 625757 w 4378607"/>
                    <a:gd name="connsiteY1140" fmla="*/ 1799190 h 3351243"/>
                    <a:gd name="connsiteX1141" fmla="*/ 629865 w 4378607"/>
                    <a:gd name="connsiteY1141" fmla="*/ 1781403 h 3351243"/>
                    <a:gd name="connsiteX1142" fmla="*/ 650404 w 4378607"/>
                    <a:gd name="connsiteY1142" fmla="*/ 1759511 h 3351243"/>
                    <a:gd name="connsiteX1143" fmla="*/ 676420 w 4378607"/>
                    <a:gd name="connsiteY1143" fmla="*/ 1758143 h 3351243"/>
                    <a:gd name="connsiteX1144" fmla="*/ 690113 w 4378607"/>
                    <a:gd name="connsiteY1144" fmla="*/ 1762247 h 3351243"/>
                    <a:gd name="connsiteX1145" fmla="*/ 681897 w 4378607"/>
                    <a:gd name="connsiteY1145" fmla="*/ 1778667 h 3351243"/>
                    <a:gd name="connsiteX1146" fmla="*/ 679159 w 4378607"/>
                    <a:gd name="connsiteY1146" fmla="*/ 1799190 h 3351243"/>
                    <a:gd name="connsiteX1147" fmla="*/ 673682 w 4378607"/>
                    <a:gd name="connsiteY1147" fmla="*/ 1825187 h 3351243"/>
                    <a:gd name="connsiteX1148" fmla="*/ 669574 w 4378607"/>
                    <a:gd name="connsiteY1148" fmla="*/ 1827924 h 3351243"/>
                    <a:gd name="connsiteX1149" fmla="*/ 662728 w 4378607"/>
                    <a:gd name="connsiteY1149" fmla="*/ 1859393 h 3351243"/>
                    <a:gd name="connsiteX1150" fmla="*/ 658620 w 4378607"/>
                    <a:gd name="connsiteY1150" fmla="*/ 1868971 h 3351243"/>
                    <a:gd name="connsiteX1151" fmla="*/ 664097 w 4378607"/>
                    <a:gd name="connsiteY1151" fmla="*/ 1873076 h 3351243"/>
                    <a:gd name="connsiteX1152" fmla="*/ 694221 w 4378607"/>
                    <a:gd name="connsiteY1152" fmla="*/ 1871708 h 3351243"/>
                    <a:gd name="connsiteX1153" fmla="*/ 728453 w 4378607"/>
                    <a:gd name="connsiteY1153" fmla="*/ 1871708 h 3351243"/>
                    <a:gd name="connsiteX1154" fmla="*/ 744884 w 4378607"/>
                    <a:gd name="connsiteY1154" fmla="*/ 1886758 h 3351243"/>
                    <a:gd name="connsiteX1155" fmla="*/ 744884 w 4378607"/>
                    <a:gd name="connsiteY1155" fmla="*/ 1889495 h 3351243"/>
                    <a:gd name="connsiteX1156" fmla="*/ 742145 w 4378607"/>
                    <a:gd name="connsiteY1156" fmla="*/ 1908651 h 3351243"/>
                    <a:gd name="connsiteX1157" fmla="*/ 739407 w 4378607"/>
                    <a:gd name="connsiteY1157" fmla="*/ 1941489 h 3351243"/>
                    <a:gd name="connsiteX1158" fmla="*/ 736668 w 4378607"/>
                    <a:gd name="connsiteY1158" fmla="*/ 1964749 h 3351243"/>
                    <a:gd name="connsiteX1159" fmla="*/ 738038 w 4378607"/>
                    <a:gd name="connsiteY1159" fmla="*/ 1968854 h 3351243"/>
                    <a:gd name="connsiteX1160" fmla="*/ 754469 w 4378607"/>
                    <a:gd name="connsiteY1160" fmla="*/ 1992114 h 3351243"/>
                    <a:gd name="connsiteX1161" fmla="*/ 761315 w 4378607"/>
                    <a:gd name="connsiteY1161" fmla="*/ 2001692 h 3351243"/>
                    <a:gd name="connsiteX1162" fmla="*/ 787331 w 4378607"/>
                    <a:gd name="connsiteY1162" fmla="*/ 2001692 h 3351243"/>
                    <a:gd name="connsiteX1163" fmla="*/ 809240 w 4378607"/>
                    <a:gd name="connsiteY1163" fmla="*/ 1992114 h 3351243"/>
                    <a:gd name="connsiteX1164" fmla="*/ 832517 w 4378607"/>
                    <a:gd name="connsiteY1164" fmla="*/ 2004428 h 3351243"/>
                    <a:gd name="connsiteX1165" fmla="*/ 842102 w 4378607"/>
                    <a:gd name="connsiteY1165" fmla="*/ 2019479 h 3351243"/>
                    <a:gd name="connsiteX1166" fmla="*/ 844841 w 4378607"/>
                    <a:gd name="connsiteY1166" fmla="*/ 2018111 h 3351243"/>
                    <a:gd name="connsiteX1167" fmla="*/ 861272 w 4378607"/>
                    <a:gd name="connsiteY1167" fmla="*/ 1996219 h 3351243"/>
                    <a:gd name="connsiteX1168" fmla="*/ 866749 w 4378607"/>
                    <a:gd name="connsiteY1168" fmla="*/ 1978431 h 3351243"/>
                    <a:gd name="connsiteX1169" fmla="*/ 881811 w 4378607"/>
                    <a:gd name="connsiteY1169" fmla="*/ 1962012 h 3351243"/>
                    <a:gd name="connsiteX1170" fmla="*/ 888657 w 4378607"/>
                    <a:gd name="connsiteY1170" fmla="*/ 1963381 h 3351243"/>
                    <a:gd name="connsiteX1171" fmla="*/ 903719 w 4378607"/>
                    <a:gd name="connsiteY1171" fmla="*/ 1957908 h 3351243"/>
                    <a:gd name="connsiteX1172" fmla="*/ 917412 w 4378607"/>
                    <a:gd name="connsiteY1172" fmla="*/ 1948330 h 3351243"/>
                    <a:gd name="connsiteX1173" fmla="*/ 935213 w 4378607"/>
                    <a:gd name="connsiteY1173" fmla="*/ 1938752 h 3351243"/>
                    <a:gd name="connsiteX1174" fmla="*/ 931105 w 4378607"/>
                    <a:gd name="connsiteY1174" fmla="*/ 1949698 h 3351243"/>
                    <a:gd name="connsiteX1175" fmla="*/ 926997 w 4378607"/>
                    <a:gd name="connsiteY1175" fmla="*/ 1953803 h 3351243"/>
                    <a:gd name="connsiteX1176" fmla="*/ 929736 w 4378607"/>
                    <a:gd name="connsiteY1176" fmla="*/ 1967485 h 3351243"/>
                    <a:gd name="connsiteX1177" fmla="*/ 921520 w 4378607"/>
                    <a:gd name="connsiteY1177" fmla="*/ 1992114 h 3351243"/>
                    <a:gd name="connsiteX1178" fmla="*/ 939321 w 4378607"/>
                    <a:gd name="connsiteY1178" fmla="*/ 1998955 h 3351243"/>
                    <a:gd name="connsiteX1179" fmla="*/ 933843 w 4378607"/>
                    <a:gd name="connsiteY1179" fmla="*/ 1970222 h 3351243"/>
                    <a:gd name="connsiteX1180" fmla="*/ 954383 w 4378607"/>
                    <a:gd name="connsiteY1180" fmla="*/ 1956539 h 3351243"/>
                    <a:gd name="connsiteX1181" fmla="*/ 959860 w 4378607"/>
                    <a:gd name="connsiteY1181" fmla="*/ 1944225 h 3351243"/>
                    <a:gd name="connsiteX1182" fmla="*/ 973552 w 4378607"/>
                    <a:gd name="connsiteY1182" fmla="*/ 1953803 h 3351243"/>
                    <a:gd name="connsiteX1183" fmla="*/ 985876 w 4378607"/>
                    <a:gd name="connsiteY1183" fmla="*/ 1968854 h 3351243"/>
                    <a:gd name="connsiteX1184" fmla="*/ 1006415 w 4378607"/>
                    <a:gd name="connsiteY1184" fmla="*/ 1972958 h 3351243"/>
                    <a:gd name="connsiteX1185" fmla="*/ 1035170 w 4378607"/>
                    <a:gd name="connsiteY1185" fmla="*/ 1983904 h 3351243"/>
                    <a:gd name="connsiteX1186" fmla="*/ 1066663 w 4378607"/>
                    <a:gd name="connsiteY1186" fmla="*/ 1970222 h 3351243"/>
                    <a:gd name="connsiteX1187" fmla="*/ 1078986 w 4378607"/>
                    <a:gd name="connsiteY1187" fmla="*/ 1975695 h 3351243"/>
                    <a:gd name="connsiteX1188" fmla="*/ 1077617 w 4378607"/>
                    <a:gd name="connsiteY1188" fmla="*/ 1985273 h 3351243"/>
                    <a:gd name="connsiteX1189" fmla="*/ 1100895 w 4378607"/>
                    <a:gd name="connsiteY1189" fmla="*/ 1996219 h 3351243"/>
                    <a:gd name="connsiteX1190" fmla="*/ 1096787 w 4378607"/>
                    <a:gd name="connsiteY1190" fmla="*/ 2012638 h 3351243"/>
                    <a:gd name="connsiteX1191" fmla="*/ 1120065 w 4378607"/>
                    <a:gd name="connsiteY1191" fmla="*/ 2015374 h 3351243"/>
                    <a:gd name="connsiteX1192" fmla="*/ 1125542 w 4378607"/>
                    <a:gd name="connsiteY1192" fmla="*/ 2019479 h 3351243"/>
                    <a:gd name="connsiteX1193" fmla="*/ 1141973 w 4378607"/>
                    <a:gd name="connsiteY1193" fmla="*/ 2034530 h 3351243"/>
                    <a:gd name="connsiteX1194" fmla="*/ 1150188 w 4378607"/>
                    <a:gd name="connsiteY1194" fmla="*/ 2046844 h 3351243"/>
                    <a:gd name="connsiteX1195" fmla="*/ 1163881 w 4378607"/>
                    <a:gd name="connsiteY1195" fmla="*/ 2061895 h 3351243"/>
                    <a:gd name="connsiteX1196" fmla="*/ 1165250 w 4378607"/>
                    <a:gd name="connsiteY1196" fmla="*/ 2061895 h 3351243"/>
                    <a:gd name="connsiteX1197" fmla="*/ 1177574 w 4378607"/>
                    <a:gd name="connsiteY1197" fmla="*/ 2061895 h 3351243"/>
                    <a:gd name="connsiteX1198" fmla="*/ 1198113 w 4378607"/>
                    <a:gd name="connsiteY1198" fmla="*/ 2061895 h 3351243"/>
                    <a:gd name="connsiteX1199" fmla="*/ 1213175 w 4378607"/>
                    <a:gd name="connsiteY1199" fmla="*/ 2066000 h 3351243"/>
                    <a:gd name="connsiteX1200" fmla="*/ 1226868 w 4378607"/>
                    <a:gd name="connsiteY1200" fmla="*/ 2071473 h 3351243"/>
                    <a:gd name="connsiteX1201" fmla="*/ 1254253 w 4378607"/>
                    <a:gd name="connsiteY1201" fmla="*/ 2096101 h 3351243"/>
                    <a:gd name="connsiteX1202" fmla="*/ 1265207 w 4378607"/>
                    <a:gd name="connsiteY1202" fmla="*/ 2133044 h 3351243"/>
                    <a:gd name="connsiteX1203" fmla="*/ 1278900 w 4378607"/>
                    <a:gd name="connsiteY1203" fmla="*/ 2153568 h 3351243"/>
                    <a:gd name="connsiteX1204" fmla="*/ 1262469 w 4378607"/>
                    <a:gd name="connsiteY1204" fmla="*/ 2176828 h 3351243"/>
                    <a:gd name="connsiteX1205" fmla="*/ 1258361 w 4378607"/>
                    <a:gd name="connsiteY1205" fmla="*/ 2191879 h 3351243"/>
                    <a:gd name="connsiteX1206" fmla="*/ 1269315 w 4378607"/>
                    <a:gd name="connsiteY1206" fmla="*/ 2178196 h 3351243"/>
                    <a:gd name="connsiteX1207" fmla="*/ 1300808 w 4378607"/>
                    <a:gd name="connsiteY1207" fmla="*/ 2187774 h 3351243"/>
                    <a:gd name="connsiteX1208" fmla="*/ 1287116 w 4378607"/>
                    <a:gd name="connsiteY1208" fmla="*/ 2209666 h 3351243"/>
                    <a:gd name="connsiteX1209" fmla="*/ 1295331 w 4378607"/>
                    <a:gd name="connsiteY1209" fmla="*/ 2209666 h 3351243"/>
                    <a:gd name="connsiteX1210" fmla="*/ 1306286 w 4378607"/>
                    <a:gd name="connsiteY1210" fmla="*/ 2200088 h 3351243"/>
                    <a:gd name="connsiteX1211" fmla="*/ 1329563 w 4378607"/>
                    <a:gd name="connsiteY1211" fmla="*/ 2191879 h 3351243"/>
                    <a:gd name="connsiteX1212" fmla="*/ 1366534 w 4378607"/>
                    <a:gd name="connsiteY1212" fmla="*/ 2217876 h 3351243"/>
                    <a:gd name="connsiteX1213" fmla="*/ 1363795 w 4378607"/>
                    <a:gd name="connsiteY1213" fmla="*/ 2237031 h 3351243"/>
                    <a:gd name="connsiteX1214" fmla="*/ 1384334 w 4378607"/>
                    <a:gd name="connsiteY1214" fmla="*/ 2224717 h 3351243"/>
                    <a:gd name="connsiteX1215" fmla="*/ 1415827 w 4378607"/>
                    <a:gd name="connsiteY1215" fmla="*/ 2232926 h 3351243"/>
                    <a:gd name="connsiteX1216" fmla="*/ 1462383 w 4378607"/>
                    <a:gd name="connsiteY1216" fmla="*/ 2250714 h 3351243"/>
                    <a:gd name="connsiteX1217" fmla="*/ 1499353 w 4378607"/>
                    <a:gd name="connsiteY1217" fmla="*/ 2275342 h 3351243"/>
                    <a:gd name="connsiteX1218" fmla="*/ 1513046 w 4378607"/>
                    <a:gd name="connsiteY1218" fmla="*/ 2286288 h 3351243"/>
                    <a:gd name="connsiteX1219" fmla="*/ 1517153 w 4378607"/>
                    <a:gd name="connsiteY1219" fmla="*/ 2341018 h 3351243"/>
                    <a:gd name="connsiteX1220" fmla="*/ 1495245 w 4378607"/>
                    <a:gd name="connsiteY1220" fmla="*/ 2377961 h 3351243"/>
                    <a:gd name="connsiteX1221" fmla="*/ 1478814 w 4378607"/>
                    <a:gd name="connsiteY1221" fmla="*/ 2391644 h 3351243"/>
                    <a:gd name="connsiteX1222" fmla="*/ 1466490 w 4378607"/>
                    <a:gd name="connsiteY1222" fmla="*/ 2421745 h 3351243"/>
                    <a:gd name="connsiteX1223" fmla="*/ 1456905 w 4378607"/>
                    <a:gd name="connsiteY1223" fmla="*/ 2417641 h 3351243"/>
                    <a:gd name="connsiteX1224" fmla="*/ 1454167 w 4378607"/>
                    <a:gd name="connsiteY1224" fmla="*/ 2423114 h 3351243"/>
                    <a:gd name="connsiteX1225" fmla="*/ 1455536 w 4378607"/>
                    <a:gd name="connsiteY1225" fmla="*/ 2429955 h 3351243"/>
                    <a:gd name="connsiteX1226" fmla="*/ 1451428 w 4378607"/>
                    <a:gd name="connsiteY1226" fmla="*/ 2458688 h 3351243"/>
                    <a:gd name="connsiteX1227" fmla="*/ 1451428 w 4378607"/>
                    <a:gd name="connsiteY1227" fmla="*/ 2495631 h 3351243"/>
                    <a:gd name="connsiteX1228" fmla="*/ 1450059 w 4378607"/>
                    <a:gd name="connsiteY1228" fmla="*/ 2518891 h 3351243"/>
                    <a:gd name="connsiteX1229" fmla="*/ 1441843 w 4378607"/>
                    <a:gd name="connsiteY1229" fmla="*/ 2528469 h 3351243"/>
                    <a:gd name="connsiteX1230" fmla="*/ 1439105 w 4378607"/>
                    <a:gd name="connsiteY1230" fmla="*/ 2551729 h 3351243"/>
                    <a:gd name="connsiteX1231" fmla="*/ 1433628 w 4378607"/>
                    <a:gd name="connsiteY1231" fmla="*/ 2562675 h 3351243"/>
                    <a:gd name="connsiteX1232" fmla="*/ 1426781 w 4378607"/>
                    <a:gd name="connsiteY1232" fmla="*/ 2580463 h 3351243"/>
                    <a:gd name="connsiteX1233" fmla="*/ 1421304 w 4378607"/>
                    <a:gd name="connsiteY1233" fmla="*/ 2596882 h 3351243"/>
                    <a:gd name="connsiteX1234" fmla="*/ 1414458 w 4378607"/>
                    <a:gd name="connsiteY1234" fmla="*/ 2607828 h 3351243"/>
                    <a:gd name="connsiteX1235" fmla="*/ 1404873 w 4378607"/>
                    <a:gd name="connsiteY1235" fmla="*/ 2618774 h 3351243"/>
                    <a:gd name="connsiteX1236" fmla="*/ 1391180 w 4378607"/>
                    <a:gd name="connsiteY1236" fmla="*/ 2624247 h 3351243"/>
                    <a:gd name="connsiteX1237" fmla="*/ 1365164 w 4378607"/>
                    <a:gd name="connsiteY1237" fmla="*/ 2624247 h 3351243"/>
                    <a:gd name="connsiteX1238" fmla="*/ 1352841 w 4378607"/>
                    <a:gd name="connsiteY1238" fmla="*/ 2635193 h 3351243"/>
                    <a:gd name="connsiteX1239" fmla="*/ 1343256 w 4378607"/>
                    <a:gd name="connsiteY1239" fmla="*/ 2640666 h 3351243"/>
                    <a:gd name="connsiteX1240" fmla="*/ 1322717 w 4378607"/>
                    <a:gd name="connsiteY1240" fmla="*/ 2651612 h 3351243"/>
                    <a:gd name="connsiteX1241" fmla="*/ 1303547 w 4378607"/>
                    <a:gd name="connsiteY1241" fmla="*/ 2669399 h 3351243"/>
                    <a:gd name="connsiteX1242" fmla="*/ 1298070 w 4378607"/>
                    <a:gd name="connsiteY1242" fmla="*/ 2683082 h 3351243"/>
                    <a:gd name="connsiteX1243" fmla="*/ 1298070 w 4378607"/>
                    <a:gd name="connsiteY1243" fmla="*/ 2711815 h 3351243"/>
                    <a:gd name="connsiteX1244" fmla="*/ 1292593 w 4378607"/>
                    <a:gd name="connsiteY1244" fmla="*/ 2739180 h 3351243"/>
                    <a:gd name="connsiteX1245" fmla="*/ 1277531 w 4378607"/>
                    <a:gd name="connsiteY1245" fmla="*/ 2759704 h 3351243"/>
                    <a:gd name="connsiteX1246" fmla="*/ 1256992 w 4378607"/>
                    <a:gd name="connsiteY1246" fmla="*/ 2796647 h 3351243"/>
                    <a:gd name="connsiteX1247" fmla="*/ 1255622 w 4378607"/>
                    <a:gd name="connsiteY1247" fmla="*/ 2789805 h 3351243"/>
                    <a:gd name="connsiteX1248" fmla="*/ 1255622 w 4378607"/>
                    <a:gd name="connsiteY1248" fmla="*/ 2773386 h 3351243"/>
                    <a:gd name="connsiteX1249" fmla="*/ 1247407 w 4378607"/>
                    <a:gd name="connsiteY1249" fmla="*/ 2792542 h 3351243"/>
                    <a:gd name="connsiteX1250" fmla="*/ 1239191 w 4378607"/>
                    <a:gd name="connsiteY1250" fmla="*/ 2815802 h 3351243"/>
                    <a:gd name="connsiteX1251" fmla="*/ 1226868 w 4378607"/>
                    <a:gd name="connsiteY1251" fmla="*/ 2839062 h 3351243"/>
                    <a:gd name="connsiteX1252" fmla="*/ 1220021 w 4378607"/>
                    <a:gd name="connsiteY1252" fmla="*/ 2848640 h 3351243"/>
                    <a:gd name="connsiteX1253" fmla="*/ 1206329 w 4378607"/>
                    <a:gd name="connsiteY1253" fmla="*/ 2866427 h 3351243"/>
                    <a:gd name="connsiteX1254" fmla="*/ 1183051 w 4378607"/>
                    <a:gd name="connsiteY1254" fmla="*/ 2870532 h 3351243"/>
                    <a:gd name="connsiteX1255" fmla="*/ 1170728 w 4378607"/>
                    <a:gd name="connsiteY1255" fmla="*/ 2870532 h 3351243"/>
                    <a:gd name="connsiteX1256" fmla="*/ 1150188 w 4378607"/>
                    <a:gd name="connsiteY1256" fmla="*/ 2863691 h 3351243"/>
                    <a:gd name="connsiteX1257" fmla="*/ 1143342 w 4378607"/>
                    <a:gd name="connsiteY1257" fmla="*/ 2859586 h 3351243"/>
                    <a:gd name="connsiteX1258" fmla="*/ 1137865 w 4378607"/>
                    <a:gd name="connsiteY1258" fmla="*/ 2860954 h 3351243"/>
                    <a:gd name="connsiteX1259" fmla="*/ 1150188 w 4378607"/>
                    <a:gd name="connsiteY1259" fmla="*/ 2874637 h 3351243"/>
                    <a:gd name="connsiteX1260" fmla="*/ 1158404 w 4378607"/>
                    <a:gd name="connsiteY1260" fmla="*/ 2885583 h 3351243"/>
                    <a:gd name="connsiteX1261" fmla="*/ 1161143 w 4378607"/>
                    <a:gd name="connsiteY1261" fmla="*/ 2902002 h 3351243"/>
                    <a:gd name="connsiteX1262" fmla="*/ 1167989 w 4378607"/>
                    <a:gd name="connsiteY1262" fmla="*/ 2914316 h 3351243"/>
                    <a:gd name="connsiteX1263" fmla="*/ 1152927 w 4378607"/>
                    <a:gd name="connsiteY1263" fmla="*/ 2938945 h 3351243"/>
                    <a:gd name="connsiteX1264" fmla="*/ 1122803 w 4378607"/>
                    <a:gd name="connsiteY1264" fmla="*/ 2956732 h 3351243"/>
                    <a:gd name="connsiteX1265" fmla="*/ 1083094 w 4378607"/>
                    <a:gd name="connsiteY1265" fmla="*/ 2959469 h 3351243"/>
                    <a:gd name="connsiteX1266" fmla="*/ 1076248 w 4378607"/>
                    <a:gd name="connsiteY1266" fmla="*/ 2967678 h 3351243"/>
                    <a:gd name="connsiteX1267" fmla="*/ 1077617 w 4378607"/>
                    <a:gd name="connsiteY1267" fmla="*/ 2981361 h 3351243"/>
                    <a:gd name="connsiteX1268" fmla="*/ 1076248 w 4378607"/>
                    <a:gd name="connsiteY1268" fmla="*/ 2999148 h 3351243"/>
                    <a:gd name="connsiteX1269" fmla="*/ 1058447 w 4378607"/>
                    <a:gd name="connsiteY1269" fmla="*/ 3010094 h 3351243"/>
                    <a:gd name="connsiteX1270" fmla="*/ 1032431 w 4378607"/>
                    <a:gd name="connsiteY1270" fmla="*/ 3001884 h 3351243"/>
                    <a:gd name="connsiteX1271" fmla="*/ 1033800 w 4378607"/>
                    <a:gd name="connsiteY1271" fmla="*/ 3019672 h 3351243"/>
                    <a:gd name="connsiteX1272" fmla="*/ 1035170 w 4378607"/>
                    <a:gd name="connsiteY1272" fmla="*/ 3033354 h 3351243"/>
                    <a:gd name="connsiteX1273" fmla="*/ 1044754 w 4378607"/>
                    <a:gd name="connsiteY1273" fmla="*/ 3038827 h 3351243"/>
                    <a:gd name="connsiteX1274" fmla="*/ 1055709 w 4378607"/>
                    <a:gd name="connsiteY1274" fmla="*/ 3036091 h 3351243"/>
                    <a:gd name="connsiteX1275" fmla="*/ 1048862 w 4378607"/>
                    <a:gd name="connsiteY1275" fmla="*/ 3049773 h 3351243"/>
                    <a:gd name="connsiteX1276" fmla="*/ 1040647 w 4378607"/>
                    <a:gd name="connsiteY1276" fmla="*/ 3044300 h 3351243"/>
                    <a:gd name="connsiteX1277" fmla="*/ 1039277 w 4378607"/>
                    <a:gd name="connsiteY1277" fmla="*/ 3051142 h 3351243"/>
                    <a:gd name="connsiteX1278" fmla="*/ 1035170 w 4378607"/>
                    <a:gd name="connsiteY1278" fmla="*/ 3057983 h 3351243"/>
                    <a:gd name="connsiteX1279" fmla="*/ 1029693 w 4378607"/>
                    <a:gd name="connsiteY1279" fmla="*/ 3077138 h 3351243"/>
                    <a:gd name="connsiteX1280" fmla="*/ 1025585 w 4378607"/>
                    <a:gd name="connsiteY1280" fmla="*/ 3090821 h 3351243"/>
                    <a:gd name="connsiteX1281" fmla="*/ 1021477 w 4378607"/>
                    <a:gd name="connsiteY1281" fmla="*/ 3100399 h 3351243"/>
                    <a:gd name="connsiteX1282" fmla="*/ 995461 w 4378607"/>
                    <a:gd name="connsiteY1282" fmla="*/ 3118186 h 3351243"/>
                    <a:gd name="connsiteX1283" fmla="*/ 1006415 w 4378607"/>
                    <a:gd name="connsiteY1283" fmla="*/ 3146919 h 3351243"/>
                    <a:gd name="connsiteX1284" fmla="*/ 1021477 w 4378607"/>
                    <a:gd name="connsiteY1284" fmla="*/ 3152392 h 3351243"/>
                    <a:gd name="connsiteX1285" fmla="*/ 1018738 w 4378607"/>
                    <a:gd name="connsiteY1285" fmla="*/ 3170180 h 3351243"/>
                    <a:gd name="connsiteX1286" fmla="*/ 1000938 w 4378607"/>
                    <a:gd name="connsiteY1286" fmla="*/ 3189335 h 3351243"/>
                    <a:gd name="connsiteX1287" fmla="*/ 988614 w 4378607"/>
                    <a:gd name="connsiteY1287" fmla="*/ 3209859 h 3351243"/>
                    <a:gd name="connsiteX1288" fmla="*/ 979029 w 4378607"/>
                    <a:gd name="connsiteY1288" fmla="*/ 3223541 h 3351243"/>
                    <a:gd name="connsiteX1289" fmla="*/ 970814 w 4378607"/>
                    <a:gd name="connsiteY1289" fmla="*/ 3230383 h 3351243"/>
                    <a:gd name="connsiteX1290" fmla="*/ 968075 w 4378607"/>
                    <a:gd name="connsiteY1290" fmla="*/ 3248170 h 3351243"/>
                    <a:gd name="connsiteX1291" fmla="*/ 969445 w 4378607"/>
                    <a:gd name="connsiteY1291" fmla="*/ 3263221 h 3351243"/>
                    <a:gd name="connsiteX1292" fmla="*/ 977660 w 4378607"/>
                    <a:gd name="connsiteY1292" fmla="*/ 3281008 h 3351243"/>
                    <a:gd name="connsiteX1293" fmla="*/ 962598 w 4378607"/>
                    <a:gd name="connsiteY1293" fmla="*/ 3278272 h 3351243"/>
                    <a:gd name="connsiteX1294" fmla="*/ 961229 w 4378607"/>
                    <a:gd name="connsiteY1294" fmla="*/ 3281008 h 3351243"/>
                    <a:gd name="connsiteX1295" fmla="*/ 973552 w 4378607"/>
                    <a:gd name="connsiteY1295" fmla="*/ 3287849 h 3351243"/>
                    <a:gd name="connsiteX1296" fmla="*/ 974922 w 4378607"/>
                    <a:gd name="connsiteY1296" fmla="*/ 3287849 h 3351243"/>
                    <a:gd name="connsiteX1297" fmla="*/ 980399 w 4378607"/>
                    <a:gd name="connsiteY1297" fmla="*/ 3298795 h 3351243"/>
                    <a:gd name="connsiteX1298" fmla="*/ 979029 w 4378607"/>
                    <a:gd name="connsiteY1298" fmla="*/ 3307005 h 3351243"/>
                    <a:gd name="connsiteX1299" fmla="*/ 987245 w 4378607"/>
                    <a:gd name="connsiteY1299" fmla="*/ 3315214 h 3351243"/>
                    <a:gd name="connsiteX1300" fmla="*/ 995461 w 4378607"/>
                    <a:gd name="connsiteY1300" fmla="*/ 3324792 h 3351243"/>
                    <a:gd name="connsiteX1301" fmla="*/ 951644 w 4378607"/>
                    <a:gd name="connsiteY1301" fmla="*/ 3294691 h 3351243"/>
                    <a:gd name="connsiteX1302" fmla="*/ 944798 w 4378607"/>
                    <a:gd name="connsiteY1302" fmla="*/ 3290586 h 3351243"/>
                    <a:gd name="connsiteX1303" fmla="*/ 895504 w 4378607"/>
                    <a:gd name="connsiteY1303" fmla="*/ 3255011 h 3351243"/>
                    <a:gd name="connsiteX1304" fmla="*/ 891396 w 4378607"/>
                    <a:gd name="connsiteY1304" fmla="*/ 3250906 h 3351243"/>
                    <a:gd name="connsiteX1305" fmla="*/ 890027 w 4378607"/>
                    <a:gd name="connsiteY1305" fmla="*/ 3252275 h 3351243"/>
                    <a:gd name="connsiteX1306" fmla="*/ 881811 w 4378607"/>
                    <a:gd name="connsiteY1306" fmla="*/ 3250906 h 3351243"/>
                    <a:gd name="connsiteX1307" fmla="*/ 873595 w 4378607"/>
                    <a:gd name="connsiteY1307" fmla="*/ 3255011 h 3351243"/>
                    <a:gd name="connsiteX1308" fmla="*/ 874965 w 4378607"/>
                    <a:gd name="connsiteY1308" fmla="*/ 3242697 h 3351243"/>
                    <a:gd name="connsiteX1309" fmla="*/ 877703 w 4378607"/>
                    <a:gd name="connsiteY1309" fmla="*/ 3241329 h 3351243"/>
                    <a:gd name="connsiteX1310" fmla="*/ 0 w 4378607"/>
                    <a:gd name="connsiteY1310" fmla="*/ 1480387 h 3351243"/>
                    <a:gd name="connsiteX1311" fmla="*/ 30124 w 4378607"/>
                    <a:gd name="connsiteY1311" fmla="*/ 1117800 h 3351243"/>
                    <a:gd name="connsiteX1312" fmla="*/ 28755 w 4378607"/>
                    <a:gd name="connsiteY1312" fmla="*/ 1112327 h 3351243"/>
                    <a:gd name="connsiteX1313" fmla="*/ 31493 w 4378607"/>
                    <a:gd name="connsiteY1313" fmla="*/ 1110959 h 3351243"/>
                    <a:gd name="connsiteX1314" fmla="*/ 35601 w 4378607"/>
                    <a:gd name="connsiteY1314" fmla="*/ 1090435 h 3351243"/>
                    <a:gd name="connsiteX1315" fmla="*/ 35601 w 4378607"/>
                    <a:gd name="connsiteY1315" fmla="*/ 1079489 h 3351243"/>
                    <a:gd name="connsiteX1316" fmla="*/ 36970 w 4378607"/>
                    <a:gd name="connsiteY1316" fmla="*/ 1079489 h 3351243"/>
                    <a:gd name="connsiteX1317" fmla="*/ 38339 w 4378607"/>
                    <a:gd name="connsiteY1317" fmla="*/ 1075384 h 3351243"/>
                    <a:gd name="connsiteX1318" fmla="*/ 143773 w 4378607"/>
                    <a:gd name="connsiteY1318" fmla="*/ 699115 h 3351243"/>
                    <a:gd name="connsiteX1319" fmla="*/ 160205 w 4378607"/>
                    <a:gd name="connsiteY1319" fmla="*/ 655331 h 3351243"/>
                    <a:gd name="connsiteX1320" fmla="*/ 191698 w 4378607"/>
                    <a:gd name="connsiteY1320" fmla="*/ 582813 h 3351243"/>
                    <a:gd name="connsiteX1321" fmla="*/ 201283 w 4378607"/>
                    <a:gd name="connsiteY1321" fmla="*/ 585550 h 3351243"/>
                    <a:gd name="connsiteX1322" fmla="*/ 223191 w 4378607"/>
                    <a:gd name="connsiteY1322" fmla="*/ 588286 h 3351243"/>
                    <a:gd name="connsiteX1323" fmla="*/ 249207 w 4378607"/>
                    <a:gd name="connsiteY1323" fmla="*/ 596496 h 3351243"/>
                    <a:gd name="connsiteX1324" fmla="*/ 256054 w 4378607"/>
                    <a:gd name="connsiteY1324" fmla="*/ 610178 h 3351243"/>
                    <a:gd name="connsiteX1325" fmla="*/ 236884 w 4378607"/>
                    <a:gd name="connsiteY1325" fmla="*/ 625229 h 3351243"/>
                    <a:gd name="connsiteX1326" fmla="*/ 284808 w 4378607"/>
                    <a:gd name="connsiteY1326" fmla="*/ 629334 h 3351243"/>
                    <a:gd name="connsiteX1327" fmla="*/ 313563 w 4378607"/>
                    <a:gd name="connsiteY1327" fmla="*/ 622493 h 3351243"/>
                    <a:gd name="connsiteX1328" fmla="*/ 327256 w 4378607"/>
                    <a:gd name="connsiteY1328" fmla="*/ 627966 h 3351243"/>
                    <a:gd name="connsiteX1329" fmla="*/ 338210 w 4378607"/>
                    <a:gd name="connsiteY1329" fmla="*/ 632070 h 3351243"/>
                    <a:gd name="connsiteX1330" fmla="*/ 346426 w 4378607"/>
                    <a:gd name="connsiteY1330" fmla="*/ 637543 h 3351243"/>
                    <a:gd name="connsiteX1331" fmla="*/ 347795 w 4378607"/>
                    <a:gd name="connsiteY1331" fmla="*/ 652594 h 3351243"/>
                    <a:gd name="connsiteX1332" fmla="*/ 357380 w 4378607"/>
                    <a:gd name="connsiteY1332" fmla="*/ 658067 h 3351243"/>
                    <a:gd name="connsiteX1333" fmla="*/ 361488 w 4378607"/>
                    <a:gd name="connsiteY1333" fmla="*/ 643016 h 3351243"/>
                    <a:gd name="connsiteX1334" fmla="*/ 360118 w 4378607"/>
                    <a:gd name="connsiteY1334" fmla="*/ 617020 h 3351243"/>
                    <a:gd name="connsiteX1335" fmla="*/ 386135 w 4378607"/>
                    <a:gd name="connsiteY1335" fmla="*/ 600601 h 3351243"/>
                    <a:gd name="connsiteX1336" fmla="*/ 364226 w 4378607"/>
                    <a:gd name="connsiteY1336" fmla="*/ 607442 h 3351243"/>
                    <a:gd name="connsiteX1337" fmla="*/ 350534 w 4378607"/>
                    <a:gd name="connsiteY1337" fmla="*/ 614283 h 3351243"/>
                    <a:gd name="connsiteX1338" fmla="*/ 342318 w 4378607"/>
                    <a:gd name="connsiteY1338" fmla="*/ 606074 h 3351243"/>
                    <a:gd name="connsiteX1339" fmla="*/ 365596 w 4378607"/>
                    <a:gd name="connsiteY1339" fmla="*/ 593759 h 3351243"/>
                    <a:gd name="connsiteX1340" fmla="*/ 391612 w 4378607"/>
                    <a:gd name="connsiteY1340" fmla="*/ 592391 h 3351243"/>
                    <a:gd name="connsiteX1341" fmla="*/ 399827 w 4378607"/>
                    <a:gd name="connsiteY1341" fmla="*/ 607442 h 3351243"/>
                    <a:gd name="connsiteX1342" fmla="*/ 413520 w 4378607"/>
                    <a:gd name="connsiteY1342" fmla="*/ 615651 h 3351243"/>
                    <a:gd name="connsiteX1343" fmla="*/ 431321 w 4378607"/>
                    <a:gd name="connsiteY1343" fmla="*/ 621124 h 3351243"/>
                    <a:gd name="connsiteX1344" fmla="*/ 455968 w 4378607"/>
                    <a:gd name="connsiteY1344" fmla="*/ 627966 h 3351243"/>
                    <a:gd name="connsiteX1345" fmla="*/ 487461 w 4378607"/>
                    <a:gd name="connsiteY1345" fmla="*/ 622493 h 3351243"/>
                    <a:gd name="connsiteX1346" fmla="*/ 501153 w 4378607"/>
                    <a:gd name="connsiteY1346" fmla="*/ 623861 h 3351243"/>
                    <a:gd name="connsiteX1347" fmla="*/ 502523 w 4378607"/>
                    <a:gd name="connsiteY1347" fmla="*/ 611547 h 3351243"/>
                    <a:gd name="connsiteX1348" fmla="*/ 509369 w 4378607"/>
                    <a:gd name="connsiteY1348" fmla="*/ 606074 h 3351243"/>
                    <a:gd name="connsiteX1349" fmla="*/ 516215 w 4378607"/>
                    <a:gd name="connsiteY1349" fmla="*/ 601969 h 3351243"/>
                    <a:gd name="connsiteX1350" fmla="*/ 503892 w 4378607"/>
                    <a:gd name="connsiteY1350" fmla="*/ 591023 h 3351243"/>
                    <a:gd name="connsiteX1351" fmla="*/ 490199 w 4378607"/>
                    <a:gd name="connsiteY1351" fmla="*/ 580077 h 3351243"/>
                    <a:gd name="connsiteX1352" fmla="*/ 506631 w 4378607"/>
                    <a:gd name="connsiteY1352" fmla="*/ 567762 h 3351243"/>
                    <a:gd name="connsiteX1353" fmla="*/ 524431 w 4378607"/>
                    <a:gd name="connsiteY1353" fmla="*/ 562289 h 3351243"/>
                    <a:gd name="connsiteX1354" fmla="*/ 542232 w 4378607"/>
                    <a:gd name="connsiteY1354" fmla="*/ 567762 h 3351243"/>
                    <a:gd name="connsiteX1355" fmla="*/ 551816 w 4378607"/>
                    <a:gd name="connsiteY1355" fmla="*/ 574604 h 3351243"/>
                    <a:gd name="connsiteX1356" fmla="*/ 538124 w 4378607"/>
                    <a:gd name="connsiteY1356" fmla="*/ 577340 h 3351243"/>
                    <a:gd name="connsiteX1357" fmla="*/ 551816 w 4378607"/>
                    <a:gd name="connsiteY1357" fmla="*/ 578708 h 3351243"/>
                    <a:gd name="connsiteX1358" fmla="*/ 560032 w 4378607"/>
                    <a:gd name="connsiteY1358" fmla="*/ 595128 h 3351243"/>
                    <a:gd name="connsiteX1359" fmla="*/ 542232 w 4378607"/>
                    <a:gd name="connsiteY1359" fmla="*/ 596496 h 3351243"/>
                    <a:gd name="connsiteX1360" fmla="*/ 534016 w 4378607"/>
                    <a:gd name="connsiteY1360" fmla="*/ 603337 h 3351243"/>
                    <a:gd name="connsiteX1361" fmla="*/ 521693 w 4378607"/>
                    <a:gd name="connsiteY1361" fmla="*/ 606074 h 3351243"/>
                    <a:gd name="connsiteX1362" fmla="*/ 539493 w 4378607"/>
                    <a:gd name="connsiteY1362" fmla="*/ 612915 h 3351243"/>
                    <a:gd name="connsiteX1363" fmla="*/ 538124 w 4378607"/>
                    <a:gd name="connsiteY1363" fmla="*/ 626597 h 3351243"/>
                    <a:gd name="connsiteX1364" fmla="*/ 546339 w 4378607"/>
                    <a:gd name="connsiteY1364" fmla="*/ 643016 h 3351243"/>
                    <a:gd name="connsiteX1365" fmla="*/ 554555 w 4378607"/>
                    <a:gd name="connsiteY1365" fmla="*/ 634807 h 3351243"/>
                    <a:gd name="connsiteX1366" fmla="*/ 554555 w 4378607"/>
                    <a:gd name="connsiteY1366" fmla="*/ 617020 h 3351243"/>
                    <a:gd name="connsiteX1367" fmla="*/ 570986 w 4378607"/>
                    <a:gd name="connsiteY1367" fmla="*/ 608810 h 3351243"/>
                    <a:gd name="connsiteX1368" fmla="*/ 580571 w 4378607"/>
                    <a:gd name="connsiteY1368" fmla="*/ 597864 h 3351243"/>
                    <a:gd name="connsiteX1369" fmla="*/ 573725 w 4378607"/>
                    <a:gd name="connsiteY1369" fmla="*/ 586918 h 3351243"/>
                    <a:gd name="connsiteX1370" fmla="*/ 566878 w 4378607"/>
                    <a:gd name="connsiteY1370" fmla="*/ 593759 h 3351243"/>
                    <a:gd name="connsiteX1371" fmla="*/ 570986 w 4378607"/>
                    <a:gd name="connsiteY1371" fmla="*/ 578708 h 3351243"/>
                    <a:gd name="connsiteX1372" fmla="*/ 572356 w 4378607"/>
                    <a:gd name="connsiteY1372" fmla="*/ 569131 h 3351243"/>
                    <a:gd name="connsiteX1373" fmla="*/ 539493 w 4378607"/>
                    <a:gd name="connsiteY1373" fmla="*/ 555448 h 3351243"/>
                    <a:gd name="connsiteX1374" fmla="*/ 538124 w 4378607"/>
                    <a:gd name="connsiteY1374" fmla="*/ 534924 h 3351243"/>
                    <a:gd name="connsiteX1375" fmla="*/ 535385 w 4378607"/>
                    <a:gd name="connsiteY1375" fmla="*/ 525347 h 3351243"/>
                    <a:gd name="connsiteX1376" fmla="*/ 539493 w 4378607"/>
                    <a:gd name="connsiteY1376" fmla="*/ 504823 h 3351243"/>
                    <a:gd name="connsiteX1377" fmla="*/ 551816 w 4378607"/>
                    <a:gd name="connsiteY1377" fmla="*/ 506191 h 3351243"/>
                    <a:gd name="connsiteX1378" fmla="*/ 547709 w 4378607"/>
                    <a:gd name="connsiteY1378" fmla="*/ 495245 h 3351243"/>
                    <a:gd name="connsiteX1379" fmla="*/ 557294 w 4378607"/>
                    <a:gd name="connsiteY1379" fmla="*/ 484299 h 3351243"/>
                    <a:gd name="connsiteX1380" fmla="*/ 554555 w 4378607"/>
                    <a:gd name="connsiteY1380" fmla="*/ 462407 h 3351243"/>
                    <a:gd name="connsiteX1381" fmla="*/ 547709 w 4378607"/>
                    <a:gd name="connsiteY1381" fmla="*/ 440515 h 3351243"/>
                    <a:gd name="connsiteX1382" fmla="*/ 547709 w 4378607"/>
                    <a:gd name="connsiteY1382" fmla="*/ 418623 h 3351243"/>
                    <a:gd name="connsiteX1383" fmla="*/ 558663 w 4378607"/>
                    <a:gd name="connsiteY1383" fmla="*/ 419991 h 3351243"/>
                    <a:gd name="connsiteX1384" fmla="*/ 554555 w 4378607"/>
                    <a:gd name="connsiteY1384" fmla="*/ 409045 h 3351243"/>
                    <a:gd name="connsiteX1385" fmla="*/ 587418 w 4378607"/>
                    <a:gd name="connsiteY1385" fmla="*/ 403572 h 3351243"/>
                    <a:gd name="connsiteX1386" fmla="*/ 514307 w 4378607"/>
                    <a:gd name="connsiteY1386" fmla="*/ 402265 h 3351243"/>
                    <a:gd name="connsiteX1387" fmla="*/ 516741 w 4378607"/>
                    <a:gd name="connsiteY1387" fmla="*/ 405637 h 3351243"/>
                    <a:gd name="connsiteX1388" fmla="*/ 527672 w 4378607"/>
                    <a:gd name="connsiteY1388" fmla="*/ 423395 h 3351243"/>
                    <a:gd name="connsiteX1389" fmla="*/ 507175 w 4378607"/>
                    <a:gd name="connsiteY1389" fmla="*/ 442518 h 3351243"/>
                    <a:gd name="connsiteX1390" fmla="*/ 527672 w 4378607"/>
                    <a:gd name="connsiteY1390" fmla="*/ 452080 h 3351243"/>
                    <a:gd name="connsiteX1391" fmla="*/ 529039 w 4378607"/>
                    <a:gd name="connsiteY1391" fmla="*/ 445250 h 3351243"/>
                    <a:gd name="connsiteX1392" fmla="*/ 538604 w 4378607"/>
                    <a:gd name="connsiteY1392" fmla="*/ 446616 h 3351243"/>
                    <a:gd name="connsiteX1393" fmla="*/ 518107 w 4378607"/>
                    <a:gd name="connsiteY1393" fmla="*/ 493060 h 3351243"/>
                    <a:gd name="connsiteX1394" fmla="*/ 490778 w 4378607"/>
                    <a:gd name="connsiteY1394" fmla="*/ 502622 h 3351243"/>
                    <a:gd name="connsiteX1395" fmla="*/ 457983 w 4378607"/>
                    <a:gd name="connsiteY1395" fmla="*/ 471204 h 3351243"/>
                    <a:gd name="connsiteX1396" fmla="*/ 445685 w 4378607"/>
                    <a:gd name="connsiteY1396" fmla="*/ 442518 h 3351243"/>
                    <a:gd name="connsiteX1397" fmla="*/ 477113 w 4378607"/>
                    <a:gd name="connsiteY1397" fmla="*/ 446616 h 3351243"/>
                    <a:gd name="connsiteX1398" fmla="*/ 460716 w 4378607"/>
                    <a:gd name="connsiteY1398" fmla="*/ 428859 h 3351243"/>
                    <a:gd name="connsiteX1399" fmla="*/ 488045 w 4378607"/>
                    <a:gd name="connsiteY1399" fmla="*/ 413833 h 3351243"/>
                    <a:gd name="connsiteX1400" fmla="*/ 496244 w 4378607"/>
                    <a:gd name="connsiteY1400" fmla="*/ 411101 h 3351243"/>
                    <a:gd name="connsiteX1401" fmla="*/ 514307 w 4378607"/>
                    <a:gd name="connsiteY1401" fmla="*/ 402265 h 3351243"/>
                    <a:gd name="connsiteX1402" fmla="*/ 3845130 w 4378607"/>
                    <a:gd name="connsiteY1402" fmla="*/ 391239 h 3351243"/>
                    <a:gd name="connsiteX1403" fmla="*/ 3854448 w 4378607"/>
                    <a:gd name="connsiteY1403" fmla="*/ 397838 h 3351243"/>
                    <a:gd name="connsiteX1404" fmla="*/ 3825459 w 4378607"/>
                    <a:gd name="connsiteY1404" fmla="*/ 403394 h 3351243"/>
                    <a:gd name="connsiteX1405" fmla="*/ 3833742 w 4378607"/>
                    <a:gd name="connsiteY1405" fmla="*/ 395059 h 3351243"/>
                    <a:gd name="connsiteX1406" fmla="*/ 3845130 w 4378607"/>
                    <a:gd name="connsiteY1406" fmla="*/ 391239 h 3351243"/>
                    <a:gd name="connsiteX1407" fmla="*/ 411599 w 4378607"/>
                    <a:gd name="connsiteY1407" fmla="*/ 352391 h 3351243"/>
                    <a:gd name="connsiteX1408" fmla="*/ 417278 w 4378607"/>
                    <a:gd name="connsiteY1408" fmla="*/ 354162 h 3351243"/>
                    <a:gd name="connsiteX1409" fmla="*/ 421527 w 4378607"/>
                    <a:gd name="connsiteY1409" fmla="*/ 365295 h 3351243"/>
                    <a:gd name="connsiteX1410" fmla="*/ 407146 w 4378607"/>
                    <a:gd name="connsiteY1410" fmla="*/ 357198 h 3351243"/>
                    <a:gd name="connsiteX1411" fmla="*/ 411599 w 4378607"/>
                    <a:gd name="connsiteY1411" fmla="*/ 352391 h 3351243"/>
                    <a:gd name="connsiteX1412" fmla="*/ 558951 w 4378607"/>
                    <a:gd name="connsiteY1412" fmla="*/ 350108 h 3351243"/>
                    <a:gd name="connsiteX1413" fmla="*/ 572690 w 4378607"/>
                    <a:gd name="connsiteY1413" fmla="*/ 353831 h 3351243"/>
                    <a:gd name="connsiteX1414" fmla="*/ 579635 w 4378607"/>
                    <a:gd name="connsiteY1414" fmla="*/ 384975 h 3351243"/>
                    <a:gd name="connsiteX1415" fmla="*/ 531018 w 4378607"/>
                    <a:gd name="connsiteY1415" fmla="*/ 371434 h 3351243"/>
                    <a:gd name="connsiteX1416" fmla="*/ 558951 w 4378607"/>
                    <a:gd name="connsiteY1416" fmla="*/ 350108 h 3351243"/>
                    <a:gd name="connsiteX1417" fmla="*/ 338544 w 4378607"/>
                    <a:gd name="connsiteY1417" fmla="*/ 300604 h 3351243"/>
                    <a:gd name="connsiteX1418" fmla="*/ 342696 w 4378607"/>
                    <a:gd name="connsiteY1418" fmla="*/ 301958 h 3351243"/>
                    <a:gd name="connsiteX1419" fmla="*/ 349616 w 4378607"/>
                    <a:gd name="connsiteY1419" fmla="*/ 320915 h 3351243"/>
                    <a:gd name="connsiteX1420" fmla="*/ 367607 w 4378607"/>
                    <a:gd name="connsiteY1420" fmla="*/ 338517 h 3351243"/>
                    <a:gd name="connsiteX1421" fmla="*/ 385599 w 4378607"/>
                    <a:gd name="connsiteY1421" fmla="*/ 331747 h 3351243"/>
                    <a:gd name="connsiteX1422" fmla="*/ 380063 w 4378607"/>
                    <a:gd name="connsiteY1422" fmla="*/ 369660 h 3351243"/>
                    <a:gd name="connsiteX1423" fmla="*/ 344080 w 4378607"/>
                    <a:gd name="connsiteY1423" fmla="*/ 372368 h 3351243"/>
                    <a:gd name="connsiteX1424" fmla="*/ 320552 w 4378607"/>
                    <a:gd name="connsiteY1424" fmla="*/ 373722 h 3351243"/>
                    <a:gd name="connsiteX1425" fmla="*/ 287337 w 4378607"/>
                    <a:gd name="connsiteY1425" fmla="*/ 392679 h 3351243"/>
                    <a:gd name="connsiteX1426" fmla="*/ 312248 w 4378607"/>
                    <a:gd name="connsiteY1426" fmla="*/ 349349 h 3351243"/>
                    <a:gd name="connsiteX1427" fmla="*/ 327472 w 4378607"/>
                    <a:gd name="connsiteY1427" fmla="*/ 324977 h 3351243"/>
                    <a:gd name="connsiteX1428" fmla="*/ 320552 w 4378607"/>
                    <a:gd name="connsiteY1428" fmla="*/ 322269 h 3351243"/>
                    <a:gd name="connsiteX1429" fmla="*/ 338544 w 4378607"/>
                    <a:gd name="connsiteY1429" fmla="*/ 300604 h 3351243"/>
                    <a:gd name="connsiteX1430" fmla="*/ 465604 w 4378607"/>
                    <a:gd name="connsiteY1430" fmla="*/ 299327 h 3351243"/>
                    <a:gd name="connsiteX1431" fmla="*/ 471260 w 4378607"/>
                    <a:gd name="connsiteY1431" fmla="*/ 299757 h 3351243"/>
                    <a:gd name="connsiteX1432" fmla="*/ 501195 w 4378607"/>
                    <a:gd name="connsiteY1432" fmla="*/ 306636 h 3351243"/>
                    <a:gd name="connsiteX1433" fmla="*/ 518885 w 4378607"/>
                    <a:gd name="connsiteY1433" fmla="*/ 335529 h 3351243"/>
                    <a:gd name="connsiteX1434" fmla="*/ 520245 w 4378607"/>
                    <a:gd name="connsiteY1434" fmla="*/ 354791 h 3351243"/>
                    <a:gd name="connsiteX1435" fmla="*/ 506638 w 4378607"/>
                    <a:gd name="connsiteY1435" fmla="*/ 369925 h 3351243"/>
                    <a:gd name="connsiteX1436" fmla="*/ 473981 w 4378607"/>
                    <a:gd name="connsiteY1436" fmla="*/ 368549 h 3351243"/>
                    <a:gd name="connsiteX1437" fmla="*/ 478063 w 4378607"/>
                    <a:gd name="connsiteY1437" fmla="*/ 345160 h 3351243"/>
                    <a:gd name="connsiteX1438" fmla="*/ 439963 w 4378607"/>
                    <a:gd name="connsiteY1438" fmla="*/ 346536 h 3351243"/>
                    <a:gd name="connsiteX1439" fmla="*/ 415470 w 4378607"/>
                    <a:gd name="connsiteY1439" fmla="*/ 324522 h 3351243"/>
                    <a:gd name="connsiteX1440" fmla="*/ 416831 w 4378607"/>
                    <a:gd name="connsiteY1440" fmla="*/ 301133 h 3351243"/>
                    <a:gd name="connsiteX1441" fmla="*/ 442685 w 4378607"/>
                    <a:gd name="connsiteY1441" fmla="*/ 330026 h 3351243"/>
                    <a:gd name="connsiteX1442" fmla="*/ 452210 w 4378607"/>
                    <a:gd name="connsiteY1442" fmla="*/ 328650 h 3351243"/>
                    <a:gd name="connsiteX1443" fmla="*/ 457652 w 4378607"/>
                    <a:gd name="connsiteY1443" fmla="*/ 316267 h 3351243"/>
                    <a:gd name="connsiteX1444" fmla="*/ 476702 w 4378607"/>
                    <a:gd name="connsiteY1444" fmla="*/ 321771 h 3351243"/>
                    <a:gd name="connsiteX1445" fmla="*/ 465604 w 4378607"/>
                    <a:gd name="connsiteY1445" fmla="*/ 299327 h 3351243"/>
                    <a:gd name="connsiteX1446" fmla="*/ 3155985 w 4378607"/>
                    <a:gd name="connsiteY1446" fmla="*/ 296566 h 3351243"/>
                    <a:gd name="connsiteX1447" fmla="*/ 3167186 w 4378607"/>
                    <a:gd name="connsiteY1447" fmla="*/ 300436 h 3351243"/>
                    <a:gd name="connsiteX1448" fmla="*/ 3125985 w 4378607"/>
                    <a:gd name="connsiteY1448" fmla="*/ 333274 h 3351243"/>
                    <a:gd name="connsiteX1449" fmla="*/ 3038089 w 4378607"/>
                    <a:gd name="connsiteY1449" fmla="*/ 374321 h 3351243"/>
                    <a:gd name="connsiteX1450" fmla="*/ 3016115 w 4378607"/>
                    <a:gd name="connsiteY1450" fmla="*/ 385266 h 3351243"/>
                    <a:gd name="connsiteX1451" fmla="*/ 3001008 w 4378607"/>
                    <a:gd name="connsiteY1451" fmla="*/ 392108 h 3351243"/>
                    <a:gd name="connsiteX1452" fmla="*/ 2991395 w 4378607"/>
                    <a:gd name="connsiteY1452" fmla="*/ 409895 h 3351243"/>
                    <a:gd name="connsiteX1453" fmla="*/ 2983154 w 4378607"/>
                    <a:gd name="connsiteY1453" fmla="*/ 423577 h 3351243"/>
                    <a:gd name="connsiteX1454" fmla="*/ 2969421 w 4378607"/>
                    <a:gd name="connsiteY1454" fmla="*/ 442732 h 3351243"/>
                    <a:gd name="connsiteX1455" fmla="*/ 2957060 w 4378607"/>
                    <a:gd name="connsiteY1455" fmla="*/ 464624 h 3351243"/>
                    <a:gd name="connsiteX1456" fmla="*/ 2962554 w 4378607"/>
                    <a:gd name="connsiteY1456" fmla="*/ 505671 h 3351243"/>
                    <a:gd name="connsiteX1457" fmla="*/ 2983154 w 4378607"/>
                    <a:gd name="connsiteY1457" fmla="*/ 528931 h 3351243"/>
                    <a:gd name="connsiteX1458" fmla="*/ 2941953 w 4378607"/>
                    <a:gd name="connsiteY1458" fmla="*/ 528931 h 3351243"/>
                    <a:gd name="connsiteX1459" fmla="*/ 2922726 w 4378607"/>
                    <a:gd name="connsiteY1459" fmla="*/ 515248 h 3351243"/>
                    <a:gd name="connsiteX1460" fmla="*/ 2908992 w 4378607"/>
                    <a:gd name="connsiteY1460" fmla="*/ 504303 h 3351243"/>
                    <a:gd name="connsiteX1461" fmla="*/ 2903498 w 4378607"/>
                    <a:gd name="connsiteY1461" fmla="*/ 509775 h 3351243"/>
                    <a:gd name="connsiteX1462" fmla="*/ 2900752 w 4378607"/>
                    <a:gd name="connsiteY1462" fmla="*/ 496093 h 3351243"/>
                    <a:gd name="connsiteX1463" fmla="*/ 2884271 w 4378607"/>
                    <a:gd name="connsiteY1463" fmla="*/ 485147 h 3351243"/>
                    <a:gd name="connsiteX1464" fmla="*/ 2904872 w 4378607"/>
                    <a:gd name="connsiteY1464" fmla="*/ 472833 h 3351243"/>
                    <a:gd name="connsiteX1465" fmla="*/ 2913112 w 4378607"/>
                    <a:gd name="connsiteY1465" fmla="*/ 461887 h 3351243"/>
                    <a:gd name="connsiteX1466" fmla="*/ 2908992 w 4378607"/>
                    <a:gd name="connsiteY1466" fmla="*/ 448205 h 3351243"/>
                    <a:gd name="connsiteX1467" fmla="*/ 2919979 w 4378607"/>
                    <a:gd name="connsiteY1467" fmla="*/ 438627 h 3351243"/>
                    <a:gd name="connsiteX1468" fmla="*/ 2933713 w 4378607"/>
                    <a:gd name="connsiteY1468" fmla="*/ 430418 h 3351243"/>
                    <a:gd name="connsiteX1469" fmla="*/ 2937833 w 4378607"/>
                    <a:gd name="connsiteY1469" fmla="*/ 420840 h 3351243"/>
                    <a:gd name="connsiteX1470" fmla="*/ 2940580 w 4378607"/>
                    <a:gd name="connsiteY1470" fmla="*/ 407158 h 3351243"/>
                    <a:gd name="connsiteX1471" fmla="*/ 2954314 w 4378607"/>
                    <a:gd name="connsiteY1471" fmla="*/ 398949 h 3351243"/>
                    <a:gd name="connsiteX1472" fmla="*/ 2958434 w 4378607"/>
                    <a:gd name="connsiteY1472" fmla="*/ 386635 h 3351243"/>
                    <a:gd name="connsiteX1473" fmla="*/ 2966674 w 4378607"/>
                    <a:gd name="connsiteY1473" fmla="*/ 374321 h 3351243"/>
                    <a:gd name="connsiteX1474" fmla="*/ 2970794 w 4378607"/>
                    <a:gd name="connsiteY1474" fmla="*/ 360638 h 3351243"/>
                    <a:gd name="connsiteX1475" fmla="*/ 2984528 w 4378607"/>
                    <a:gd name="connsiteY1475" fmla="*/ 355165 h 3351243"/>
                    <a:gd name="connsiteX1476" fmla="*/ 2996888 w 4378607"/>
                    <a:gd name="connsiteY1476" fmla="*/ 345588 h 3351243"/>
                    <a:gd name="connsiteX1477" fmla="*/ 3017489 w 4378607"/>
                    <a:gd name="connsiteY1477" fmla="*/ 336010 h 3351243"/>
                    <a:gd name="connsiteX1478" fmla="*/ 3036716 w 4378607"/>
                    <a:gd name="connsiteY1478" fmla="*/ 329169 h 3351243"/>
                    <a:gd name="connsiteX1479" fmla="*/ 3060063 w 4378607"/>
                    <a:gd name="connsiteY1479" fmla="*/ 322328 h 3351243"/>
                    <a:gd name="connsiteX1480" fmla="*/ 3091651 w 4378607"/>
                    <a:gd name="connsiteY1480" fmla="*/ 318223 h 3351243"/>
                    <a:gd name="connsiteX1481" fmla="*/ 3117745 w 4378607"/>
                    <a:gd name="connsiteY1481" fmla="*/ 311382 h 3351243"/>
                    <a:gd name="connsiteX1482" fmla="*/ 3155985 w 4378607"/>
                    <a:gd name="connsiteY1482" fmla="*/ 296566 h 3351243"/>
                    <a:gd name="connsiteX1483" fmla="*/ 544963 w 4378607"/>
                    <a:gd name="connsiteY1483" fmla="*/ 291000 h 3351243"/>
                    <a:gd name="connsiteX1484" fmla="*/ 571992 w 4378607"/>
                    <a:gd name="connsiteY1484" fmla="*/ 294783 h 3351243"/>
                    <a:gd name="connsiteX1485" fmla="*/ 606205 w 4378607"/>
                    <a:gd name="connsiteY1485" fmla="*/ 307166 h 3351243"/>
                    <a:gd name="connsiteX1486" fmla="*/ 647261 w 4378607"/>
                    <a:gd name="connsiteY1486" fmla="*/ 322300 h 3351243"/>
                    <a:gd name="connsiteX1487" fmla="*/ 643156 w 4378607"/>
                    <a:gd name="connsiteY1487" fmla="*/ 340186 h 3351243"/>
                    <a:gd name="connsiteX1488" fmla="*/ 669158 w 4378607"/>
                    <a:gd name="connsiteY1488" fmla="*/ 349817 h 3351243"/>
                    <a:gd name="connsiteX1489" fmla="*/ 714319 w 4378607"/>
                    <a:gd name="connsiteY1489" fmla="*/ 347065 h 3351243"/>
                    <a:gd name="connsiteX1490" fmla="*/ 803274 w 4378607"/>
                    <a:gd name="connsiteY1490" fmla="*/ 353944 h 3351243"/>
                    <a:gd name="connsiteX1491" fmla="*/ 788220 w 4378607"/>
                    <a:gd name="connsiteY1491" fmla="*/ 384213 h 3351243"/>
                    <a:gd name="connsiteX1492" fmla="*/ 747164 w 4378607"/>
                    <a:gd name="connsiteY1492" fmla="*/ 380085 h 3351243"/>
                    <a:gd name="connsiteX1493" fmla="*/ 711582 w 4378607"/>
                    <a:gd name="connsiteY1493" fmla="*/ 391092 h 3351243"/>
                    <a:gd name="connsiteX1494" fmla="*/ 659578 w 4378607"/>
                    <a:gd name="connsiteY1494" fmla="*/ 378709 h 3351243"/>
                    <a:gd name="connsiteX1495" fmla="*/ 647261 w 4378607"/>
                    <a:gd name="connsiteY1495" fmla="*/ 384213 h 3351243"/>
                    <a:gd name="connsiteX1496" fmla="*/ 621259 w 4378607"/>
                    <a:gd name="connsiteY1496" fmla="*/ 380085 h 3351243"/>
                    <a:gd name="connsiteX1497" fmla="*/ 603468 w 4378607"/>
                    <a:gd name="connsiteY1497" fmla="*/ 369078 h 3351243"/>
                    <a:gd name="connsiteX1498" fmla="*/ 603468 w 4378607"/>
                    <a:gd name="connsiteY1498" fmla="*/ 338810 h 3351243"/>
                    <a:gd name="connsiteX1499" fmla="*/ 581572 w 4378607"/>
                    <a:gd name="connsiteY1499" fmla="*/ 319548 h 3351243"/>
                    <a:gd name="connsiteX1500" fmla="*/ 532304 w 4378607"/>
                    <a:gd name="connsiteY1500" fmla="*/ 301662 h 3351243"/>
                    <a:gd name="connsiteX1501" fmla="*/ 544963 w 4378607"/>
                    <a:gd name="connsiteY1501" fmla="*/ 291000 h 3351243"/>
                    <a:gd name="connsiteX1502" fmla="*/ 629931 w 4378607"/>
                    <a:gd name="connsiteY1502" fmla="*/ 267726 h 3351243"/>
                    <a:gd name="connsiteX1503" fmla="*/ 639147 w 4378607"/>
                    <a:gd name="connsiteY1503" fmla="*/ 269188 h 3351243"/>
                    <a:gd name="connsiteX1504" fmla="*/ 624501 w 4378607"/>
                    <a:gd name="connsiteY1504" fmla="*/ 283893 h 3351243"/>
                    <a:gd name="connsiteX1505" fmla="*/ 629931 w 4378607"/>
                    <a:gd name="connsiteY1505" fmla="*/ 267726 h 3351243"/>
                    <a:gd name="connsiteX1506" fmla="*/ 578691 w 4378607"/>
                    <a:gd name="connsiteY1506" fmla="*/ 260629 h 3351243"/>
                    <a:gd name="connsiteX1507" fmla="*/ 587606 w 4378607"/>
                    <a:gd name="connsiteY1507" fmla="*/ 261789 h 3351243"/>
                    <a:gd name="connsiteX1508" fmla="*/ 541530 w 4378607"/>
                    <a:gd name="connsiteY1508" fmla="*/ 272584 h 3351243"/>
                    <a:gd name="connsiteX1509" fmla="*/ 578691 w 4378607"/>
                    <a:gd name="connsiteY1509" fmla="*/ 260629 h 3351243"/>
                    <a:gd name="connsiteX1510" fmla="*/ 390536 w 4378607"/>
                    <a:gd name="connsiteY1510" fmla="*/ 260579 h 3351243"/>
                    <a:gd name="connsiteX1511" fmla="*/ 408852 w 4378607"/>
                    <a:gd name="connsiteY1511" fmla="*/ 284878 h 3351243"/>
                    <a:gd name="connsiteX1512" fmla="*/ 385545 w 4378607"/>
                    <a:gd name="connsiteY1512" fmla="*/ 263446 h 3351243"/>
                    <a:gd name="connsiteX1513" fmla="*/ 390536 w 4378607"/>
                    <a:gd name="connsiteY1513" fmla="*/ 260579 h 3351243"/>
                    <a:gd name="connsiteX1514" fmla="*/ 515680 w 4378607"/>
                    <a:gd name="connsiteY1514" fmla="*/ 217132 h 3351243"/>
                    <a:gd name="connsiteX1515" fmla="*/ 543347 w 4378607"/>
                    <a:gd name="connsiteY1515" fmla="*/ 230527 h 3351243"/>
                    <a:gd name="connsiteX1516" fmla="*/ 559857 w 4378607"/>
                    <a:gd name="connsiteY1516" fmla="*/ 237330 h 3351243"/>
                    <a:gd name="connsiteX1517" fmla="*/ 558481 w 4378607"/>
                    <a:gd name="connsiteY1517" fmla="*/ 252298 h 3351243"/>
                    <a:gd name="connsiteX1518" fmla="*/ 529589 w 4378607"/>
                    <a:gd name="connsiteY1518" fmla="*/ 257741 h 3351243"/>
                    <a:gd name="connsiteX1519" fmla="*/ 508951 w 4378607"/>
                    <a:gd name="connsiteY1519" fmla="*/ 218280 h 3351243"/>
                    <a:gd name="connsiteX1520" fmla="*/ 515680 w 4378607"/>
                    <a:gd name="connsiteY1520" fmla="*/ 217132 h 3351243"/>
                    <a:gd name="connsiteX1521" fmla="*/ 2242003 w 4378607"/>
                    <a:gd name="connsiteY1521" fmla="*/ 216012 h 3351243"/>
                    <a:gd name="connsiteX1522" fmla="*/ 2252889 w 4378607"/>
                    <a:gd name="connsiteY1522" fmla="*/ 225537 h 3351243"/>
                    <a:gd name="connsiteX1523" fmla="*/ 2262414 w 4378607"/>
                    <a:gd name="connsiteY1523" fmla="*/ 241866 h 3351243"/>
                    <a:gd name="connsiteX1524" fmla="*/ 2251528 w 4378607"/>
                    <a:gd name="connsiteY1524" fmla="*/ 232341 h 3351243"/>
                    <a:gd name="connsiteX1525" fmla="*/ 2242003 w 4378607"/>
                    <a:gd name="connsiteY1525" fmla="*/ 216012 h 3351243"/>
                    <a:gd name="connsiteX1526" fmla="*/ 3677442 w 4378607"/>
                    <a:gd name="connsiteY1526" fmla="*/ 193385 h 3351243"/>
                    <a:gd name="connsiteX1527" fmla="*/ 3686946 w 4378607"/>
                    <a:gd name="connsiteY1527" fmla="*/ 205750 h 3351243"/>
                    <a:gd name="connsiteX1528" fmla="*/ 3684230 w 4378607"/>
                    <a:gd name="connsiteY1528" fmla="*/ 216740 h 3351243"/>
                    <a:gd name="connsiteX1529" fmla="*/ 3707312 w 4378607"/>
                    <a:gd name="connsiteY1529" fmla="*/ 211245 h 3351243"/>
                    <a:gd name="connsiteX1530" fmla="*/ 3727678 w 4378607"/>
                    <a:gd name="connsiteY1530" fmla="*/ 227731 h 3351243"/>
                    <a:gd name="connsiteX1531" fmla="*/ 3673369 w 4378607"/>
                    <a:gd name="connsiteY1531" fmla="*/ 249711 h 3351243"/>
                    <a:gd name="connsiteX1532" fmla="*/ 3632637 w 4378607"/>
                    <a:gd name="connsiteY1532" fmla="*/ 253833 h 3351243"/>
                    <a:gd name="connsiteX1533" fmla="*/ 3643499 w 4378607"/>
                    <a:gd name="connsiteY1533" fmla="*/ 227731 h 3351243"/>
                    <a:gd name="connsiteX1534" fmla="*/ 3655718 w 4378607"/>
                    <a:gd name="connsiteY1534" fmla="*/ 216740 h 3351243"/>
                    <a:gd name="connsiteX1535" fmla="*/ 3661149 w 4378607"/>
                    <a:gd name="connsiteY1535" fmla="*/ 201628 h 3351243"/>
                    <a:gd name="connsiteX1536" fmla="*/ 3677442 w 4378607"/>
                    <a:gd name="connsiteY1536" fmla="*/ 193385 h 3351243"/>
                    <a:gd name="connsiteX1537" fmla="*/ 416214 w 4378607"/>
                    <a:gd name="connsiteY1537" fmla="*/ 192654 h 3351243"/>
                    <a:gd name="connsiteX1538" fmla="*/ 439581 w 4378607"/>
                    <a:gd name="connsiteY1538" fmla="*/ 203400 h 3351243"/>
                    <a:gd name="connsiteX1539" fmla="*/ 450578 w 4378607"/>
                    <a:gd name="connsiteY1539" fmla="*/ 204743 h 3351243"/>
                    <a:gd name="connsiteX1540" fmla="*/ 467072 w 4378607"/>
                    <a:gd name="connsiteY1540" fmla="*/ 218176 h 3351243"/>
                    <a:gd name="connsiteX1541" fmla="*/ 486316 w 4378607"/>
                    <a:gd name="connsiteY1541" fmla="*/ 230265 h 3351243"/>
                    <a:gd name="connsiteX1542" fmla="*/ 493188 w 4378607"/>
                    <a:gd name="connsiteY1542" fmla="*/ 251758 h 3351243"/>
                    <a:gd name="connsiteX1543" fmla="*/ 462948 w 4378607"/>
                    <a:gd name="connsiteY1543" fmla="*/ 247728 h 3351243"/>
                    <a:gd name="connsiteX1544" fmla="*/ 420338 w 4378607"/>
                    <a:gd name="connsiteY1544" fmla="*/ 238325 h 3351243"/>
                    <a:gd name="connsiteX1545" fmla="*/ 399720 w 4378607"/>
                    <a:gd name="connsiteY1545" fmla="*/ 231609 h 3351243"/>
                    <a:gd name="connsiteX1546" fmla="*/ 425836 w 4378607"/>
                    <a:gd name="connsiteY1546" fmla="*/ 226236 h 3351243"/>
                    <a:gd name="connsiteX1547" fmla="*/ 405218 w 4378607"/>
                    <a:gd name="connsiteY1547" fmla="*/ 215489 h 3351243"/>
                    <a:gd name="connsiteX1548" fmla="*/ 399720 w 4378607"/>
                    <a:gd name="connsiteY1548" fmla="*/ 215489 h 3351243"/>
                    <a:gd name="connsiteX1549" fmla="*/ 394222 w 4378607"/>
                    <a:gd name="connsiteY1549" fmla="*/ 195340 h 3351243"/>
                    <a:gd name="connsiteX1550" fmla="*/ 416214 w 4378607"/>
                    <a:gd name="connsiteY1550" fmla="*/ 192654 h 3351243"/>
                    <a:gd name="connsiteX1551" fmla="*/ 480009 w 4378607"/>
                    <a:gd name="connsiteY1551" fmla="*/ 162557 h 3351243"/>
                    <a:gd name="connsiteX1552" fmla="*/ 500823 w 4378607"/>
                    <a:gd name="connsiteY1552" fmla="*/ 175271 h 3351243"/>
                    <a:gd name="connsiteX1553" fmla="*/ 479488 w 4378607"/>
                    <a:gd name="connsiteY1553" fmla="*/ 165825 h 3351243"/>
                    <a:gd name="connsiteX1554" fmla="*/ 480009 w 4378607"/>
                    <a:gd name="connsiteY1554" fmla="*/ 162557 h 3351243"/>
                    <a:gd name="connsiteX1555" fmla="*/ 2330897 w 4378607"/>
                    <a:gd name="connsiteY1555" fmla="*/ 162272 h 3351243"/>
                    <a:gd name="connsiteX1556" fmla="*/ 2339104 w 4378607"/>
                    <a:gd name="connsiteY1556" fmla="*/ 170486 h 3351243"/>
                    <a:gd name="connsiteX1557" fmla="*/ 2355518 w 4378607"/>
                    <a:gd name="connsiteY1557" fmla="*/ 177332 h 3351243"/>
                    <a:gd name="connsiteX1558" fmla="*/ 2351414 w 4378607"/>
                    <a:gd name="connsiteY1558" fmla="*/ 191022 h 3351243"/>
                    <a:gd name="connsiteX1559" fmla="*/ 2365093 w 4378607"/>
                    <a:gd name="connsiteY1559" fmla="*/ 184177 h 3351243"/>
                    <a:gd name="connsiteX1560" fmla="*/ 2370564 w 4378607"/>
                    <a:gd name="connsiteY1560" fmla="*/ 199236 h 3351243"/>
                    <a:gd name="connsiteX1561" fmla="*/ 2385611 w 4378607"/>
                    <a:gd name="connsiteY1561" fmla="*/ 201974 h 3351243"/>
                    <a:gd name="connsiteX1562" fmla="*/ 2392450 w 4378607"/>
                    <a:gd name="connsiteY1562" fmla="*/ 204712 h 3351243"/>
                    <a:gd name="connsiteX1563" fmla="*/ 2399289 w 4378607"/>
                    <a:gd name="connsiteY1563" fmla="*/ 207450 h 3351243"/>
                    <a:gd name="connsiteX1564" fmla="*/ 2411600 w 4378607"/>
                    <a:gd name="connsiteY1564" fmla="*/ 215665 h 3351243"/>
                    <a:gd name="connsiteX1565" fmla="*/ 2414335 w 4378607"/>
                    <a:gd name="connsiteY1565" fmla="*/ 226617 h 3351243"/>
                    <a:gd name="connsiteX1566" fmla="*/ 2422542 w 4378607"/>
                    <a:gd name="connsiteY1566" fmla="*/ 236200 h 3351243"/>
                    <a:gd name="connsiteX1567" fmla="*/ 2434853 w 4378607"/>
                    <a:gd name="connsiteY1567" fmla="*/ 241676 h 3351243"/>
                    <a:gd name="connsiteX1568" fmla="*/ 2437589 w 4378607"/>
                    <a:gd name="connsiteY1568" fmla="*/ 249891 h 3351243"/>
                    <a:gd name="connsiteX1569" fmla="*/ 2451267 w 4378607"/>
                    <a:gd name="connsiteY1569" fmla="*/ 253998 h 3351243"/>
                    <a:gd name="connsiteX1570" fmla="*/ 2462210 w 4378607"/>
                    <a:gd name="connsiteY1570" fmla="*/ 256736 h 3351243"/>
                    <a:gd name="connsiteX1571" fmla="*/ 2448531 w 4378607"/>
                    <a:gd name="connsiteY1571" fmla="*/ 267688 h 3351243"/>
                    <a:gd name="connsiteX1572" fmla="*/ 2428014 w 4378607"/>
                    <a:gd name="connsiteY1572" fmla="*/ 280009 h 3351243"/>
                    <a:gd name="connsiteX1573" fmla="*/ 2419807 w 4378607"/>
                    <a:gd name="connsiteY1573" fmla="*/ 269057 h 3351243"/>
                    <a:gd name="connsiteX1574" fmla="*/ 2404760 w 4378607"/>
                    <a:gd name="connsiteY1574" fmla="*/ 266319 h 3351243"/>
                    <a:gd name="connsiteX1575" fmla="*/ 2407496 w 4378607"/>
                    <a:gd name="connsiteY1575" fmla="*/ 247152 h 3351243"/>
                    <a:gd name="connsiteX1576" fmla="*/ 2402025 w 4378607"/>
                    <a:gd name="connsiteY1576" fmla="*/ 241676 h 3351243"/>
                    <a:gd name="connsiteX1577" fmla="*/ 2399289 w 4378607"/>
                    <a:gd name="connsiteY1577" fmla="*/ 226617 h 3351243"/>
                    <a:gd name="connsiteX1578" fmla="*/ 2396553 w 4378607"/>
                    <a:gd name="connsiteY1578" fmla="*/ 222510 h 3351243"/>
                    <a:gd name="connsiteX1579" fmla="*/ 2377404 w 4378607"/>
                    <a:gd name="connsiteY1579" fmla="*/ 229355 h 3351243"/>
                    <a:gd name="connsiteX1580" fmla="*/ 2371932 w 4378607"/>
                    <a:gd name="connsiteY1580" fmla="*/ 245783 h 3351243"/>
                    <a:gd name="connsiteX1581" fmla="*/ 2365093 w 4378607"/>
                    <a:gd name="connsiteY1581" fmla="*/ 252629 h 3351243"/>
                    <a:gd name="connsiteX1582" fmla="*/ 2358254 w 4378607"/>
                    <a:gd name="connsiteY1582" fmla="*/ 269057 h 3351243"/>
                    <a:gd name="connsiteX1583" fmla="*/ 2340472 w 4378607"/>
                    <a:gd name="connsiteY1583" fmla="*/ 301914 h 3351243"/>
                    <a:gd name="connsiteX1584" fmla="*/ 2329529 w 4378607"/>
                    <a:gd name="connsiteY1584" fmla="*/ 306021 h 3351243"/>
                    <a:gd name="connsiteX1585" fmla="*/ 2317218 w 4378607"/>
                    <a:gd name="connsiteY1585" fmla="*/ 296438 h 3351243"/>
                    <a:gd name="connsiteX1586" fmla="*/ 2324058 w 4378607"/>
                    <a:gd name="connsiteY1586" fmla="*/ 289593 h 3351243"/>
                    <a:gd name="connsiteX1587" fmla="*/ 2309011 w 4378607"/>
                    <a:gd name="connsiteY1587" fmla="*/ 288224 h 3351243"/>
                    <a:gd name="connsiteX1588" fmla="*/ 2292597 w 4378607"/>
                    <a:gd name="connsiteY1588" fmla="*/ 273164 h 3351243"/>
                    <a:gd name="connsiteX1589" fmla="*/ 2309011 w 4378607"/>
                    <a:gd name="connsiteY1589" fmla="*/ 269057 h 3351243"/>
                    <a:gd name="connsiteX1590" fmla="*/ 2322690 w 4378607"/>
                    <a:gd name="connsiteY1590" fmla="*/ 262212 h 3351243"/>
                    <a:gd name="connsiteX1591" fmla="*/ 2336368 w 4378607"/>
                    <a:gd name="connsiteY1591" fmla="*/ 258105 h 3351243"/>
                    <a:gd name="connsiteX1592" fmla="*/ 2304908 w 4378607"/>
                    <a:gd name="connsiteY1592" fmla="*/ 259474 h 3351243"/>
                    <a:gd name="connsiteX1593" fmla="*/ 2291229 w 4378607"/>
                    <a:gd name="connsiteY1593" fmla="*/ 252629 h 3351243"/>
                    <a:gd name="connsiteX1594" fmla="*/ 2315851 w 4378607"/>
                    <a:gd name="connsiteY1594" fmla="*/ 241676 h 3351243"/>
                    <a:gd name="connsiteX1595" fmla="*/ 2335000 w 4378607"/>
                    <a:gd name="connsiteY1595" fmla="*/ 232093 h 3351243"/>
                    <a:gd name="connsiteX1596" fmla="*/ 2328161 w 4378607"/>
                    <a:gd name="connsiteY1596" fmla="*/ 225248 h 3351243"/>
                    <a:gd name="connsiteX1597" fmla="*/ 2314483 w 4378607"/>
                    <a:gd name="connsiteY1597" fmla="*/ 226617 h 3351243"/>
                    <a:gd name="connsiteX1598" fmla="*/ 2313115 w 4378607"/>
                    <a:gd name="connsiteY1598" fmla="*/ 215665 h 3351243"/>
                    <a:gd name="connsiteX1599" fmla="*/ 2304908 w 4378607"/>
                    <a:gd name="connsiteY1599" fmla="*/ 223879 h 3351243"/>
                    <a:gd name="connsiteX1600" fmla="*/ 2296701 w 4378607"/>
                    <a:gd name="connsiteY1600" fmla="*/ 238938 h 3351243"/>
                    <a:gd name="connsiteX1601" fmla="*/ 2273447 w 4378607"/>
                    <a:gd name="connsiteY1601" fmla="*/ 237569 h 3351243"/>
                    <a:gd name="connsiteX1602" fmla="*/ 2258401 w 4378607"/>
                    <a:gd name="connsiteY1602" fmla="*/ 215665 h 3351243"/>
                    <a:gd name="connsiteX1603" fmla="*/ 2267976 w 4378607"/>
                    <a:gd name="connsiteY1603" fmla="*/ 197867 h 3351243"/>
                    <a:gd name="connsiteX1604" fmla="*/ 2250194 w 4378607"/>
                    <a:gd name="connsiteY1604" fmla="*/ 199236 h 3351243"/>
                    <a:gd name="connsiteX1605" fmla="*/ 2250194 w 4378607"/>
                    <a:gd name="connsiteY1605" fmla="*/ 180070 h 3351243"/>
                    <a:gd name="connsiteX1606" fmla="*/ 2263873 w 4378607"/>
                    <a:gd name="connsiteY1606" fmla="*/ 173224 h 3351243"/>
                    <a:gd name="connsiteX1607" fmla="*/ 2274815 w 4378607"/>
                    <a:gd name="connsiteY1607" fmla="*/ 174593 h 3351243"/>
                    <a:gd name="connsiteX1608" fmla="*/ 2288494 w 4378607"/>
                    <a:gd name="connsiteY1608" fmla="*/ 171855 h 3351243"/>
                    <a:gd name="connsiteX1609" fmla="*/ 2296701 w 4378607"/>
                    <a:gd name="connsiteY1609" fmla="*/ 175963 h 3351243"/>
                    <a:gd name="connsiteX1610" fmla="*/ 2284390 w 4378607"/>
                    <a:gd name="connsiteY1610" fmla="*/ 182808 h 3351243"/>
                    <a:gd name="connsiteX1611" fmla="*/ 2295333 w 4378607"/>
                    <a:gd name="connsiteY1611" fmla="*/ 193760 h 3351243"/>
                    <a:gd name="connsiteX1612" fmla="*/ 2299436 w 4378607"/>
                    <a:gd name="connsiteY1612" fmla="*/ 189653 h 3351243"/>
                    <a:gd name="connsiteX1613" fmla="*/ 2306276 w 4378607"/>
                    <a:gd name="connsiteY1613" fmla="*/ 174593 h 3351243"/>
                    <a:gd name="connsiteX1614" fmla="*/ 2317218 w 4378607"/>
                    <a:gd name="connsiteY1614" fmla="*/ 184177 h 3351243"/>
                    <a:gd name="connsiteX1615" fmla="*/ 2335000 w 4378607"/>
                    <a:gd name="connsiteY1615" fmla="*/ 208819 h 3351243"/>
                    <a:gd name="connsiteX1616" fmla="*/ 2325425 w 4378607"/>
                    <a:gd name="connsiteY1616" fmla="*/ 180070 h 3351243"/>
                    <a:gd name="connsiteX1617" fmla="*/ 2326793 w 4378607"/>
                    <a:gd name="connsiteY1617" fmla="*/ 171855 h 3351243"/>
                    <a:gd name="connsiteX1618" fmla="*/ 2330897 w 4378607"/>
                    <a:gd name="connsiteY1618" fmla="*/ 162272 h 3351243"/>
                    <a:gd name="connsiteX1619" fmla="*/ 3595901 w 4378607"/>
                    <a:gd name="connsiteY1619" fmla="*/ 161877 h 3351243"/>
                    <a:gd name="connsiteX1620" fmla="*/ 3603924 w 4378607"/>
                    <a:gd name="connsiteY1620" fmla="*/ 163232 h 3351243"/>
                    <a:gd name="connsiteX1621" fmla="*/ 3616281 w 4378607"/>
                    <a:gd name="connsiteY1621" fmla="*/ 171487 h 3351243"/>
                    <a:gd name="connsiteX1622" fmla="*/ 3639621 w 4378607"/>
                    <a:gd name="connsiteY1622" fmla="*/ 183869 h 3351243"/>
                    <a:gd name="connsiteX1623" fmla="*/ 3631384 w 4378607"/>
                    <a:gd name="connsiteY1623" fmla="*/ 205883 h 3351243"/>
                    <a:gd name="connsiteX1624" fmla="*/ 3621773 w 4378607"/>
                    <a:gd name="connsiteY1624" fmla="*/ 219641 h 3351243"/>
                    <a:gd name="connsiteX1625" fmla="*/ 3576465 w 4378607"/>
                    <a:gd name="connsiteY1625" fmla="*/ 208634 h 3351243"/>
                    <a:gd name="connsiteX1626" fmla="*/ 3561362 w 4378607"/>
                    <a:gd name="connsiteY1626" fmla="*/ 196252 h 3351243"/>
                    <a:gd name="connsiteX1627" fmla="*/ 3549005 w 4378607"/>
                    <a:gd name="connsiteY1627" fmla="*/ 192124 h 3351243"/>
                    <a:gd name="connsiteX1628" fmla="*/ 3559989 w 4378607"/>
                    <a:gd name="connsiteY1628" fmla="*/ 175614 h 3351243"/>
                    <a:gd name="connsiteX1629" fmla="*/ 3595901 w 4378607"/>
                    <a:gd name="connsiteY1629" fmla="*/ 161877 h 3351243"/>
                    <a:gd name="connsiteX1630" fmla="*/ 2920515 w 4378607"/>
                    <a:gd name="connsiteY1630" fmla="*/ 150506 h 3351243"/>
                    <a:gd name="connsiteX1631" fmla="*/ 2924173 w 4378607"/>
                    <a:gd name="connsiteY1631" fmla="*/ 154431 h 3351243"/>
                    <a:gd name="connsiteX1632" fmla="*/ 2904329 w 4378607"/>
                    <a:gd name="connsiteY1632" fmla="*/ 157118 h 3351243"/>
                    <a:gd name="connsiteX1633" fmla="*/ 2912763 w 4378607"/>
                    <a:gd name="connsiteY1633" fmla="*/ 151241 h 3351243"/>
                    <a:gd name="connsiteX1634" fmla="*/ 2920515 w 4378607"/>
                    <a:gd name="connsiteY1634" fmla="*/ 150506 h 3351243"/>
                    <a:gd name="connsiteX1635" fmla="*/ 2989247 w 4378607"/>
                    <a:gd name="connsiteY1635" fmla="*/ 145654 h 3351243"/>
                    <a:gd name="connsiteX1636" fmla="*/ 2999920 w 4378607"/>
                    <a:gd name="connsiteY1636" fmla="*/ 146114 h 3351243"/>
                    <a:gd name="connsiteX1637" fmla="*/ 3014888 w 4378607"/>
                    <a:gd name="connsiteY1637" fmla="*/ 152798 h 3351243"/>
                    <a:gd name="connsiteX1638" fmla="*/ 2998559 w 4378607"/>
                    <a:gd name="connsiteY1638" fmla="*/ 160819 h 3351243"/>
                    <a:gd name="connsiteX1639" fmla="*/ 2963180 w 4378607"/>
                    <a:gd name="connsiteY1639" fmla="*/ 163493 h 3351243"/>
                    <a:gd name="connsiteX1640" fmla="*/ 2972705 w 4378607"/>
                    <a:gd name="connsiteY1640" fmla="*/ 152798 h 3351243"/>
                    <a:gd name="connsiteX1641" fmla="*/ 2984952 w 4378607"/>
                    <a:gd name="connsiteY1641" fmla="*/ 147451 h 3351243"/>
                    <a:gd name="connsiteX1642" fmla="*/ 2989247 w 4378607"/>
                    <a:gd name="connsiteY1642" fmla="*/ 145654 h 3351243"/>
                    <a:gd name="connsiteX1643" fmla="*/ 2385330 w 4378607"/>
                    <a:gd name="connsiteY1643" fmla="*/ 143219 h 3351243"/>
                    <a:gd name="connsiteX1644" fmla="*/ 2401658 w 4378607"/>
                    <a:gd name="connsiteY1644" fmla="*/ 155513 h 3351243"/>
                    <a:gd name="connsiteX1645" fmla="*/ 2415266 w 4378607"/>
                    <a:gd name="connsiteY1645" fmla="*/ 155513 h 3351243"/>
                    <a:gd name="connsiteX1646" fmla="*/ 2427512 w 4378607"/>
                    <a:gd name="connsiteY1646" fmla="*/ 163709 h 3351243"/>
                    <a:gd name="connsiteX1647" fmla="*/ 2430233 w 4378607"/>
                    <a:gd name="connsiteY1647" fmla="*/ 145951 h 3351243"/>
                    <a:gd name="connsiteX1648" fmla="*/ 2439758 w 4378607"/>
                    <a:gd name="connsiteY1648" fmla="*/ 158245 h 3351243"/>
                    <a:gd name="connsiteX1649" fmla="*/ 2447923 w 4378607"/>
                    <a:gd name="connsiteY1649" fmla="*/ 152781 h 3351243"/>
                    <a:gd name="connsiteX1650" fmla="*/ 2471055 w 4378607"/>
                    <a:gd name="connsiteY1650" fmla="*/ 155513 h 3351243"/>
                    <a:gd name="connsiteX1651" fmla="*/ 2502351 w 4378607"/>
                    <a:gd name="connsiteY1651" fmla="*/ 162343 h 3351243"/>
                    <a:gd name="connsiteX1652" fmla="*/ 2480580 w 4378607"/>
                    <a:gd name="connsiteY1652" fmla="*/ 184199 h 3351243"/>
                    <a:gd name="connsiteX1653" fmla="*/ 2460169 w 4378607"/>
                    <a:gd name="connsiteY1653" fmla="*/ 193761 h 3351243"/>
                    <a:gd name="connsiteX1654" fmla="*/ 2442480 w 4378607"/>
                    <a:gd name="connsiteY1654" fmla="*/ 199225 h 3351243"/>
                    <a:gd name="connsiteX1655" fmla="*/ 2423430 w 4378607"/>
                    <a:gd name="connsiteY1655" fmla="*/ 192395 h 3351243"/>
                    <a:gd name="connsiteX1656" fmla="*/ 2386691 w 4378607"/>
                    <a:gd name="connsiteY1656" fmla="*/ 186931 h 3351243"/>
                    <a:gd name="connsiteX1657" fmla="*/ 2419348 w 4378607"/>
                    <a:gd name="connsiteY1657" fmla="*/ 173271 h 3351243"/>
                    <a:gd name="connsiteX1658" fmla="*/ 2362198 w 4378607"/>
                    <a:gd name="connsiteY1658" fmla="*/ 170539 h 3351243"/>
                    <a:gd name="connsiteX1659" fmla="*/ 2364919 w 4378607"/>
                    <a:gd name="connsiteY1659" fmla="*/ 163709 h 3351243"/>
                    <a:gd name="connsiteX1660" fmla="*/ 2356755 w 4378607"/>
                    <a:gd name="connsiteY1660" fmla="*/ 155513 h 3351243"/>
                    <a:gd name="connsiteX1661" fmla="*/ 2362198 w 4378607"/>
                    <a:gd name="connsiteY1661" fmla="*/ 148683 h 3351243"/>
                    <a:gd name="connsiteX1662" fmla="*/ 2374444 w 4378607"/>
                    <a:gd name="connsiteY1662" fmla="*/ 158245 h 3351243"/>
                    <a:gd name="connsiteX1663" fmla="*/ 2374444 w 4378607"/>
                    <a:gd name="connsiteY1663" fmla="*/ 147317 h 3351243"/>
                    <a:gd name="connsiteX1664" fmla="*/ 2385330 w 4378607"/>
                    <a:gd name="connsiteY1664" fmla="*/ 151415 h 3351243"/>
                    <a:gd name="connsiteX1665" fmla="*/ 2385330 w 4378607"/>
                    <a:gd name="connsiteY1665" fmla="*/ 143219 h 3351243"/>
                    <a:gd name="connsiteX1666" fmla="*/ 2829596 w 4378607"/>
                    <a:gd name="connsiteY1666" fmla="*/ 129570 h 3351243"/>
                    <a:gd name="connsiteX1667" fmla="*/ 2840268 w 4378607"/>
                    <a:gd name="connsiteY1667" fmla="*/ 134249 h 3351243"/>
                    <a:gd name="connsiteX1668" fmla="*/ 2813164 w 4378607"/>
                    <a:gd name="connsiteY1668" fmla="*/ 140934 h 3351243"/>
                    <a:gd name="connsiteX1669" fmla="*/ 2788771 w 4378607"/>
                    <a:gd name="connsiteY1669" fmla="*/ 139597 h 3351243"/>
                    <a:gd name="connsiteX1670" fmla="*/ 2811809 w 4378607"/>
                    <a:gd name="connsiteY1670" fmla="*/ 132912 h 3351243"/>
                    <a:gd name="connsiteX1671" fmla="*/ 2829596 w 4378607"/>
                    <a:gd name="connsiteY1671" fmla="*/ 129570 h 3351243"/>
                    <a:gd name="connsiteX1672" fmla="*/ 2880052 w 4378607"/>
                    <a:gd name="connsiteY1672" fmla="*/ 126325 h 3351243"/>
                    <a:gd name="connsiteX1673" fmla="*/ 2878704 w 4378607"/>
                    <a:gd name="connsiteY1673" fmla="*/ 139720 h 3351243"/>
                    <a:gd name="connsiteX1674" fmla="*/ 2859834 w 4378607"/>
                    <a:gd name="connsiteY1674" fmla="*/ 151775 h 3351243"/>
                    <a:gd name="connsiteX1675" fmla="*/ 2847703 w 4378607"/>
                    <a:gd name="connsiteY1675" fmla="*/ 157133 h 3351243"/>
                    <a:gd name="connsiteX1676" fmla="*/ 2822093 w 4378607"/>
                    <a:gd name="connsiteY1676" fmla="*/ 155794 h 3351243"/>
                    <a:gd name="connsiteX1677" fmla="*/ 2836920 w 4378607"/>
                    <a:gd name="connsiteY1677" fmla="*/ 145078 h 3351243"/>
                    <a:gd name="connsiteX1678" fmla="*/ 2857138 w 4378607"/>
                    <a:gd name="connsiteY1678" fmla="*/ 135702 h 3351243"/>
                    <a:gd name="connsiteX1679" fmla="*/ 2880052 w 4378607"/>
                    <a:gd name="connsiteY1679" fmla="*/ 126325 h 3351243"/>
                    <a:gd name="connsiteX1680" fmla="*/ 3043285 w 4378607"/>
                    <a:gd name="connsiteY1680" fmla="*/ 123034 h 3351243"/>
                    <a:gd name="connsiteX1681" fmla="*/ 3057523 w 4378607"/>
                    <a:gd name="connsiteY1681" fmla="*/ 126507 h 3351243"/>
                    <a:gd name="connsiteX1682" fmla="*/ 3064468 w 4378607"/>
                    <a:gd name="connsiteY1682" fmla="*/ 137090 h 3351243"/>
                    <a:gd name="connsiteX1683" fmla="*/ 3018629 w 4378607"/>
                    <a:gd name="connsiteY1683" fmla="*/ 143705 h 3351243"/>
                    <a:gd name="connsiteX1684" fmla="*/ 3031131 w 4378607"/>
                    <a:gd name="connsiteY1684" fmla="*/ 126507 h 3351243"/>
                    <a:gd name="connsiteX1685" fmla="*/ 3043285 w 4378607"/>
                    <a:gd name="connsiteY1685" fmla="*/ 123034 h 3351243"/>
                    <a:gd name="connsiteX1686" fmla="*/ 3106736 w 4378607"/>
                    <a:gd name="connsiteY1686" fmla="*/ 117643 h 3351243"/>
                    <a:gd name="connsiteX1687" fmla="*/ 3098572 w 4378607"/>
                    <a:gd name="connsiteY1687" fmla="*/ 134312 h 3351243"/>
                    <a:gd name="connsiteX1688" fmla="*/ 3072718 w 4378607"/>
                    <a:gd name="connsiteY1688" fmla="*/ 131534 h 3351243"/>
                    <a:gd name="connsiteX1689" fmla="*/ 3091768 w 4378607"/>
                    <a:gd name="connsiteY1689" fmla="*/ 123200 h 3351243"/>
                    <a:gd name="connsiteX1690" fmla="*/ 3106736 w 4378607"/>
                    <a:gd name="connsiteY1690" fmla="*/ 117643 h 3351243"/>
                    <a:gd name="connsiteX1691" fmla="*/ 2948861 w 4378607"/>
                    <a:gd name="connsiteY1691" fmla="*/ 115737 h 3351243"/>
                    <a:gd name="connsiteX1692" fmla="*/ 2962057 w 4378607"/>
                    <a:gd name="connsiteY1692" fmla="*/ 119835 h 3351243"/>
                    <a:gd name="connsiteX1693" fmla="*/ 2989477 w 4378607"/>
                    <a:gd name="connsiteY1693" fmla="*/ 127704 h 3351243"/>
                    <a:gd name="connsiteX1694" fmla="*/ 2934636 w 4378607"/>
                    <a:gd name="connsiteY1694" fmla="*/ 134261 h 3351243"/>
                    <a:gd name="connsiteX1695" fmla="*/ 2951089 w 4378607"/>
                    <a:gd name="connsiteY1695" fmla="*/ 122458 h 3351243"/>
                    <a:gd name="connsiteX1696" fmla="*/ 2948861 w 4378607"/>
                    <a:gd name="connsiteY1696" fmla="*/ 115737 h 3351243"/>
                    <a:gd name="connsiteX1697" fmla="*/ 3509853 w 4378607"/>
                    <a:gd name="connsiteY1697" fmla="*/ 115494 h 3351243"/>
                    <a:gd name="connsiteX1698" fmla="*/ 3522877 w 4378607"/>
                    <a:gd name="connsiteY1698" fmla="*/ 119628 h 3351243"/>
                    <a:gd name="connsiteX1699" fmla="*/ 3500941 w 4378607"/>
                    <a:gd name="connsiteY1699" fmla="*/ 122273 h 3351243"/>
                    <a:gd name="connsiteX1700" fmla="*/ 3509853 w 4378607"/>
                    <a:gd name="connsiteY1700" fmla="*/ 115494 h 3351243"/>
                    <a:gd name="connsiteX1701" fmla="*/ 3581331 w 4378607"/>
                    <a:gd name="connsiteY1701" fmla="*/ 111045 h 3351243"/>
                    <a:gd name="connsiteX1702" fmla="*/ 3593606 w 4378607"/>
                    <a:gd name="connsiteY1702" fmla="*/ 130256 h 3351243"/>
                    <a:gd name="connsiteX1703" fmla="*/ 3600426 w 4378607"/>
                    <a:gd name="connsiteY1703" fmla="*/ 139862 h 3351243"/>
                    <a:gd name="connsiteX1704" fmla="*/ 3596334 w 4378607"/>
                    <a:gd name="connsiteY1704" fmla="*/ 154957 h 3351243"/>
                    <a:gd name="connsiteX1705" fmla="*/ 3552689 w 4378607"/>
                    <a:gd name="connsiteY1705" fmla="*/ 171424 h 3351243"/>
                    <a:gd name="connsiteX1706" fmla="*/ 3533595 w 4378607"/>
                    <a:gd name="connsiteY1706" fmla="*/ 183774 h 3351243"/>
                    <a:gd name="connsiteX1707" fmla="*/ 3519956 w 4378607"/>
                    <a:gd name="connsiteY1707" fmla="*/ 172796 h 3351243"/>
                    <a:gd name="connsiteX1708" fmla="*/ 3530867 w 4378607"/>
                    <a:gd name="connsiteY1708" fmla="*/ 165935 h 3351243"/>
                    <a:gd name="connsiteX1709" fmla="*/ 3534959 w 4378607"/>
                    <a:gd name="connsiteY1709" fmla="*/ 159074 h 3351243"/>
                    <a:gd name="connsiteX1710" fmla="*/ 3533595 w 4378607"/>
                    <a:gd name="connsiteY1710" fmla="*/ 146723 h 3351243"/>
                    <a:gd name="connsiteX1711" fmla="*/ 3541778 w 4378607"/>
                    <a:gd name="connsiteY1711" fmla="*/ 133001 h 3351243"/>
                    <a:gd name="connsiteX1712" fmla="*/ 3559509 w 4378607"/>
                    <a:gd name="connsiteY1712" fmla="*/ 120651 h 3351243"/>
                    <a:gd name="connsiteX1713" fmla="*/ 3581331 w 4378607"/>
                    <a:gd name="connsiteY1713" fmla="*/ 111045 h 3351243"/>
                    <a:gd name="connsiteX1714" fmla="*/ 574564 w 4378607"/>
                    <a:gd name="connsiteY1714" fmla="*/ 103638 h 3351243"/>
                    <a:gd name="connsiteX1715" fmla="*/ 599518 w 4378607"/>
                    <a:gd name="connsiteY1715" fmla="*/ 113388 h 3351243"/>
                    <a:gd name="connsiteX1716" fmla="*/ 648742 w 4378607"/>
                    <a:gd name="connsiteY1716" fmla="*/ 146233 h 3351243"/>
                    <a:gd name="connsiteX1717" fmla="*/ 663782 w 4378607"/>
                    <a:gd name="connsiteY1717" fmla="*/ 155813 h 3351243"/>
                    <a:gd name="connsiteX1718" fmla="*/ 674721 w 4378607"/>
                    <a:gd name="connsiteY1718" fmla="*/ 158550 h 3351243"/>
                    <a:gd name="connsiteX1719" fmla="*/ 682925 w 4378607"/>
                    <a:gd name="connsiteY1719" fmla="*/ 176341 h 3351243"/>
                    <a:gd name="connsiteX1720" fmla="*/ 697966 w 4378607"/>
                    <a:gd name="connsiteY1720" fmla="*/ 188658 h 3351243"/>
                    <a:gd name="connsiteX1721" fmla="*/ 713006 w 4378607"/>
                    <a:gd name="connsiteY1721" fmla="*/ 196869 h 3351243"/>
                    <a:gd name="connsiteX1722" fmla="*/ 687027 w 4378607"/>
                    <a:gd name="connsiteY1722" fmla="*/ 207817 h 3351243"/>
                    <a:gd name="connsiteX1723" fmla="*/ 670619 w 4378607"/>
                    <a:gd name="connsiteY1723" fmla="*/ 224240 h 3351243"/>
                    <a:gd name="connsiteX1724" fmla="*/ 654211 w 4378607"/>
                    <a:gd name="connsiteY1724" fmla="*/ 244768 h 3351243"/>
                    <a:gd name="connsiteX1725" fmla="*/ 632334 w 4378607"/>
                    <a:gd name="connsiteY1725" fmla="*/ 246136 h 3351243"/>
                    <a:gd name="connsiteX1726" fmla="*/ 594048 w 4378607"/>
                    <a:gd name="connsiteY1726" fmla="*/ 233819 h 3351243"/>
                    <a:gd name="connsiteX1727" fmla="*/ 572171 w 4378607"/>
                    <a:gd name="connsiteY1727" fmla="*/ 213291 h 3351243"/>
                    <a:gd name="connsiteX1728" fmla="*/ 600885 w 4378607"/>
                    <a:gd name="connsiteY1728" fmla="*/ 196869 h 3351243"/>
                    <a:gd name="connsiteX1729" fmla="*/ 554395 w 4378607"/>
                    <a:gd name="connsiteY1729" fmla="*/ 195500 h 3351243"/>
                    <a:gd name="connsiteX1730" fmla="*/ 537987 w 4378607"/>
                    <a:gd name="connsiteY1730" fmla="*/ 174972 h 3351243"/>
                    <a:gd name="connsiteX1731" fmla="*/ 544824 w 4378607"/>
                    <a:gd name="connsiteY1731" fmla="*/ 165393 h 3351243"/>
                    <a:gd name="connsiteX1732" fmla="*/ 553028 w 4378607"/>
                    <a:gd name="connsiteY1732" fmla="*/ 155813 h 3351243"/>
                    <a:gd name="connsiteX1733" fmla="*/ 550293 w 4378607"/>
                    <a:gd name="connsiteY1733" fmla="*/ 135285 h 3351243"/>
                    <a:gd name="connsiteX1734" fmla="*/ 562599 w 4378607"/>
                    <a:gd name="connsiteY1734" fmla="*/ 125705 h 3351243"/>
                    <a:gd name="connsiteX1735" fmla="*/ 573538 w 4378607"/>
                    <a:gd name="connsiteY1735" fmla="*/ 118862 h 3351243"/>
                    <a:gd name="connsiteX1736" fmla="*/ 572171 w 4378607"/>
                    <a:gd name="connsiteY1736" fmla="*/ 109283 h 3351243"/>
                    <a:gd name="connsiteX1737" fmla="*/ 574564 w 4378607"/>
                    <a:gd name="connsiteY1737" fmla="*/ 103638 h 3351243"/>
                    <a:gd name="connsiteX1738" fmla="*/ 2994594 w 4378607"/>
                    <a:gd name="connsiteY1738" fmla="*/ 101509 h 3351243"/>
                    <a:gd name="connsiteX1739" fmla="*/ 3010509 w 4378607"/>
                    <a:gd name="connsiteY1739" fmla="*/ 104363 h 3351243"/>
                    <a:gd name="connsiteX1740" fmla="*/ 2996670 w 4378607"/>
                    <a:gd name="connsiteY1740" fmla="*/ 109736 h 3351243"/>
                    <a:gd name="connsiteX1741" fmla="*/ 2981446 w 4378607"/>
                    <a:gd name="connsiteY1741" fmla="*/ 116453 h 3351243"/>
                    <a:gd name="connsiteX1742" fmla="*/ 2960686 w 4378607"/>
                    <a:gd name="connsiteY1742" fmla="*/ 109736 h 3351243"/>
                    <a:gd name="connsiteX1743" fmla="*/ 2982830 w 4378607"/>
                    <a:gd name="connsiteY1743" fmla="*/ 105706 h 3351243"/>
                    <a:gd name="connsiteX1744" fmla="*/ 2994594 w 4378607"/>
                    <a:gd name="connsiteY1744" fmla="*/ 101509 h 3351243"/>
                    <a:gd name="connsiteX1745" fmla="*/ 952032 w 4378607"/>
                    <a:gd name="connsiteY1745" fmla="*/ 20598 h 3351243"/>
                    <a:gd name="connsiteX1746" fmla="*/ 959406 w 4378607"/>
                    <a:gd name="connsiteY1746" fmla="*/ 21712 h 3351243"/>
                    <a:gd name="connsiteX1747" fmla="*/ 1014124 w 4378607"/>
                    <a:gd name="connsiteY1747" fmla="*/ 29942 h 3351243"/>
                    <a:gd name="connsiteX1748" fmla="*/ 1007284 w 4378607"/>
                    <a:gd name="connsiteY1748" fmla="*/ 40915 h 3351243"/>
                    <a:gd name="connsiteX1749" fmla="*/ 1044219 w 4378607"/>
                    <a:gd name="connsiteY1749" fmla="*/ 35429 h 3351243"/>
                    <a:gd name="connsiteX1750" fmla="*/ 1062002 w 4378607"/>
                    <a:gd name="connsiteY1750" fmla="*/ 40915 h 3351243"/>
                    <a:gd name="connsiteX1751" fmla="*/ 1086626 w 4378607"/>
                    <a:gd name="connsiteY1751" fmla="*/ 53260 h 3351243"/>
                    <a:gd name="connsiteX1752" fmla="*/ 1082522 w 4378607"/>
                    <a:gd name="connsiteY1752" fmla="*/ 71092 h 3351243"/>
                    <a:gd name="connsiteX1753" fmla="*/ 1033275 w 4378607"/>
                    <a:gd name="connsiteY1753" fmla="*/ 88923 h 3351243"/>
                    <a:gd name="connsiteX1754" fmla="*/ 996341 w 4378607"/>
                    <a:gd name="connsiteY1754" fmla="*/ 98525 h 3351243"/>
                    <a:gd name="connsiteX1755" fmla="*/ 1044219 w 4378607"/>
                    <a:gd name="connsiteY1755" fmla="*/ 101268 h 3351243"/>
                    <a:gd name="connsiteX1756" fmla="*/ 990869 w 4378607"/>
                    <a:gd name="connsiteY1756" fmla="*/ 128701 h 3351243"/>
                    <a:gd name="connsiteX1757" fmla="*/ 941623 w 4378607"/>
                    <a:gd name="connsiteY1757" fmla="*/ 160250 h 3351243"/>
                    <a:gd name="connsiteX1758" fmla="*/ 927943 w 4378607"/>
                    <a:gd name="connsiteY1758" fmla="*/ 176709 h 3351243"/>
                    <a:gd name="connsiteX1759" fmla="*/ 896480 w 4378607"/>
                    <a:gd name="connsiteY1759" fmla="*/ 173966 h 3351243"/>
                    <a:gd name="connsiteX1760" fmla="*/ 877329 w 4378607"/>
                    <a:gd name="connsiteY1760" fmla="*/ 191798 h 3351243"/>
                    <a:gd name="connsiteX1761" fmla="*/ 841762 w 4378607"/>
                    <a:gd name="connsiteY1761" fmla="*/ 202771 h 3351243"/>
                    <a:gd name="connsiteX1762" fmla="*/ 884169 w 4378607"/>
                    <a:gd name="connsiteY1762" fmla="*/ 213744 h 3351243"/>
                    <a:gd name="connsiteX1763" fmla="*/ 852706 w 4378607"/>
                    <a:gd name="connsiteY1763" fmla="*/ 252151 h 3351243"/>
                    <a:gd name="connsiteX1764" fmla="*/ 822611 w 4378607"/>
                    <a:gd name="connsiteY1764" fmla="*/ 254894 h 3351243"/>
                    <a:gd name="connsiteX1765" fmla="*/ 819875 w 4378607"/>
                    <a:gd name="connsiteY1765" fmla="*/ 274097 h 3351243"/>
                    <a:gd name="connsiteX1766" fmla="*/ 778836 w 4378607"/>
                    <a:gd name="connsiteY1766" fmla="*/ 275469 h 3351243"/>
                    <a:gd name="connsiteX1767" fmla="*/ 777468 w 4378607"/>
                    <a:gd name="connsiteY1767" fmla="*/ 286442 h 3351243"/>
                    <a:gd name="connsiteX1768" fmla="*/ 810299 w 4378607"/>
                    <a:gd name="connsiteY1768" fmla="*/ 294672 h 3351243"/>
                    <a:gd name="connsiteX1769" fmla="*/ 829451 w 4378607"/>
                    <a:gd name="connsiteY1769" fmla="*/ 294672 h 3351243"/>
                    <a:gd name="connsiteX1770" fmla="*/ 822611 w 4378607"/>
                    <a:gd name="connsiteY1770" fmla="*/ 311132 h 3351243"/>
                    <a:gd name="connsiteX1771" fmla="*/ 804827 w 4378607"/>
                    <a:gd name="connsiteY1771" fmla="*/ 317990 h 3351243"/>
                    <a:gd name="connsiteX1772" fmla="*/ 780204 w 4378607"/>
                    <a:gd name="connsiteY1772" fmla="*/ 320734 h 3351243"/>
                    <a:gd name="connsiteX1773" fmla="*/ 755581 w 4378607"/>
                    <a:gd name="connsiteY1773" fmla="*/ 311132 h 3351243"/>
                    <a:gd name="connsiteX1774" fmla="*/ 724118 w 4378607"/>
                    <a:gd name="connsiteY1774" fmla="*/ 315247 h 3351243"/>
                    <a:gd name="connsiteX1775" fmla="*/ 695391 w 4378607"/>
                    <a:gd name="connsiteY1775" fmla="*/ 313875 h 3351243"/>
                    <a:gd name="connsiteX1776" fmla="*/ 643409 w 4378607"/>
                    <a:gd name="connsiteY1776" fmla="*/ 307017 h 3351243"/>
                    <a:gd name="connsiteX1777" fmla="*/ 676240 w 4378607"/>
                    <a:gd name="connsiteY1777" fmla="*/ 287814 h 3351243"/>
                    <a:gd name="connsiteX1778" fmla="*/ 676240 w 4378607"/>
                    <a:gd name="connsiteY1778" fmla="*/ 275469 h 3351243"/>
                    <a:gd name="connsiteX1779" fmla="*/ 678976 w 4378607"/>
                    <a:gd name="connsiteY1779" fmla="*/ 257637 h 3351243"/>
                    <a:gd name="connsiteX1780" fmla="*/ 706335 w 4378607"/>
                    <a:gd name="connsiteY1780" fmla="*/ 274097 h 3351243"/>
                    <a:gd name="connsiteX1781" fmla="*/ 726854 w 4378607"/>
                    <a:gd name="connsiteY1781" fmla="*/ 276841 h 3351243"/>
                    <a:gd name="connsiteX1782" fmla="*/ 709071 w 4378607"/>
                    <a:gd name="connsiteY1782" fmla="*/ 250779 h 3351243"/>
                    <a:gd name="connsiteX1783" fmla="*/ 713175 w 4378607"/>
                    <a:gd name="connsiteY1783" fmla="*/ 239806 h 3351243"/>
                    <a:gd name="connsiteX1784" fmla="*/ 674872 w 4378607"/>
                    <a:gd name="connsiteY1784" fmla="*/ 238434 h 3351243"/>
                    <a:gd name="connsiteX1785" fmla="*/ 715911 w 4378607"/>
                    <a:gd name="connsiteY1785" fmla="*/ 216488 h 3351243"/>
                    <a:gd name="connsiteX1786" fmla="*/ 758317 w 4378607"/>
                    <a:gd name="connsiteY1786" fmla="*/ 226089 h 3351243"/>
                    <a:gd name="connsiteX1787" fmla="*/ 726854 w 4378607"/>
                    <a:gd name="connsiteY1787" fmla="*/ 204143 h 3351243"/>
                    <a:gd name="connsiteX1788" fmla="*/ 698127 w 4378607"/>
                    <a:gd name="connsiteY1788" fmla="*/ 180824 h 3351243"/>
                    <a:gd name="connsiteX1789" fmla="*/ 696759 w 4378607"/>
                    <a:gd name="connsiteY1789" fmla="*/ 150648 h 3351243"/>
                    <a:gd name="connsiteX1790" fmla="*/ 747373 w 4378607"/>
                    <a:gd name="connsiteY1790" fmla="*/ 164365 h 3351243"/>
                    <a:gd name="connsiteX1791" fmla="*/ 773365 w 4378607"/>
                    <a:gd name="connsiteY1791" fmla="*/ 173966 h 3351243"/>
                    <a:gd name="connsiteX1792" fmla="*/ 754213 w 4378607"/>
                    <a:gd name="connsiteY1792" fmla="*/ 147905 h 3351243"/>
                    <a:gd name="connsiteX1793" fmla="*/ 806195 w 4378607"/>
                    <a:gd name="connsiteY1793" fmla="*/ 134188 h 3351243"/>
                    <a:gd name="connsiteX1794" fmla="*/ 806195 w 4378607"/>
                    <a:gd name="connsiteY1794" fmla="*/ 119100 h 3351243"/>
                    <a:gd name="connsiteX1795" fmla="*/ 755581 w 4378607"/>
                    <a:gd name="connsiteY1795" fmla="*/ 138303 h 3351243"/>
                    <a:gd name="connsiteX1796" fmla="*/ 739166 w 4378607"/>
                    <a:gd name="connsiteY1796" fmla="*/ 141046 h 3351243"/>
                    <a:gd name="connsiteX1797" fmla="*/ 694023 w 4378607"/>
                    <a:gd name="connsiteY1797" fmla="*/ 136931 h 3351243"/>
                    <a:gd name="connsiteX1798" fmla="*/ 688552 w 4378607"/>
                    <a:gd name="connsiteY1798" fmla="*/ 127330 h 3351243"/>
                    <a:gd name="connsiteX1799" fmla="*/ 648881 w 4378607"/>
                    <a:gd name="connsiteY1799" fmla="*/ 125958 h 3351243"/>
                    <a:gd name="connsiteX1800" fmla="*/ 633833 w 4378607"/>
                    <a:gd name="connsiteY1800" fmla="*/ 113613 h 3351243"/>
                    <a:gd name="connsiteX1801" fmla="*/ 639305 w 4378607"/>
                    <a:gd name="connsiteY1801" fmla="*/ 101268 h 3351243"/>
                    <a:gd name="connsiteX1802" fmla="*/ 632466 w 4378607"/>
                    <a:gd name="connsiteY1802" fmla="*/ 93038 h 3351243"/>
                    <a:gd name="connsiteX1803" fmla="*/ 622890 w 4378607"/>
                    <a:gd name="connsiteY1803" fmla="*/ 90295 h 3351243"/>
                    <a:gd name="connsiteX1804" fmla="*/ 611946 w 4378607"/>
                    <a:gd name="connsiteY1804" fmla="*/ 86180 h 3351243"/>
                    <a:gd name="connsiteX1805" fmla="*/ 644777 w 4378607"/>
                    <a:gd name="connsiteY1805" fmla="*/ 83437 h 3351243"/>
                    <a:gd name="connsiteX1806" fmla="*/ 658457 w 4378607"/>
                    <a:gd name="connsiteY1806" fmla="*/ 71092 h 3351243"/>
                    <a:gd name="connsiteX1807" fmla="*/ 683080 w 4378607"/>
                    <a:gd name="connsiteY1807" fmla="*/ 75207 h 3351243"/>
                    <a:gd name="connsiteX1808" fmla="*/ 692655 w 4378607"/>
                    <a:gd name="connsiteY1808" fmla="*/ 66977 h 3351243"/>
                    <a:gd name="connsiteX1809" fmla="*/ 709071 w 4378607"/>
                    <a:gd name="connsiteY1809" fmla="*/ 56004 h 3351243"/>
                    <a:gd name="connsiteX1810" fmla="*/ 736430 w 4378607"/>
                    <a:gd name="connsiteY1810" fmla="*/ 58747 h 3351243"/>
                    <a:gd name="connsiteX1811" fmla="*/ 754213 w 4378607"/>
                    <a:gd name="connsiteY1811" fmla="*/ 53260 h 3351243"/>
                    <a:gd name="connsiteX1812" fmla="*/ 780204 w 4378607"/>
                    <a:gd name="connsiteY1812" fmla="*/ 46402 h 3351243"/>
                    <a:gd name="connsiteX1813" fmla="*/ 791148 w 4378607"/>
                    <a:gd name="connsiteY1813" fmla="*/ 36800 h 3351243"/>
                    <a:gd name="connsiteX1814" fmla="*/ 799356 w 4378607"/>
                    <a:gd name="connsiteY1814" fmla="*/ 31314 h 3351243"/>
                    <a:gd name="connsiteX1815" fmla="*/ 828083 w 4378607"/>
                    <a:gd name="connsiteY1815" fmla="*/ 34057 h 3351243"/>
                    <a:gd name="connsiteX1816" fmla="*/ 852706 w 4378607"/>
                    <a:gd name="connsiteY1816" fmla="*/ 27199 h 3351243"/>
                    <a:gd name="connsiteX1817" fmla="*/ 891008 w 4378607"/>
                    <a:gd name="connsiteY1817" fmla="*/ 29942 h 3351243"/>
                    <a:gd name="connsiteX1818" fmla="*/ 903320 w 4378607"/>
                    <a:gd name="connsiteY1818" fmla="*/ 29942 h 3351243"/>
                    <a:gd name="connsiteX1819" fmla="*/ 912896 w 4378607"/>
                    <a:gd name="connsiteY1819" fmla="*/ 21026 h 3351243"/>
                    <a:gd name="connsiteX1820" fmla="*/ 930679 w 4378607"/>
                    <a:gd name="connsiteY1820" fmla="*/ 24455 h 3351243"/>
                    <a:gd name="connsiteX1821" fmla="*/ 952032 w 4378607"/>
                    <a:gd name="connsiteY1821" fmla="*/ 20598 h 3351243"/>
                    <a:gd name="connsiteX1822" fmla="*/ 1567673 w 4378607"/>
                    <a:gd name="connsiteY1822" fmla="*/ 349 h 3351243"/>
                    <a:gd name="connsiteX1823" fmla="*/ 1616993 w 4378607"/>
                    <a:gd name="connsiteY1823" fmla="*/ 7197 h 3351243"/>
                    <a:gd name="connsiteX1824" fmla="*/ 1660833 w 4378607"/>
                    <a:gd name="connsiteY1824" fmla="*/ 14045 h 3351243"/>
                    <a:gd name="connsiteX1825" fmla="*/ 1680013 w 4378607"/>
                    <a:gd name="connsiteY1825" fmla="*/ 27742 h 3351243"/>
                    <a:gd name="connsiteX1826" fmla="*/ 1701933 w 4378607"/>
                    <a:gd name="connsiteY1826" fmla="*/ 35960 h 3351243"/>
                    <a:gd name="connsiteX1827" fmla="*/ 1730703 w 4378607"/>
                    <a:gd name="connsiteY1827" fmla="*/ 49656 h 3351243"/>
                    <a:gd name="connsiteX1828" fmla="*/ 1686863 w 4378607"/>
                    <a:gd name="connsiteY1828" fmla="*/ 63353 h 3351243"/>
                    <a:gd name="connsiteX1829" fmla="*/ 1612883 w 4378607"/>
                    <a:gd name="connsiteY1829" fmla="*/ 70201 h 3351243"/>
                    <a:gd name="connsiteX1830" fmla="*/ 1551233 w 4378607"/>
                    <a:gd name="connsiteY1830" fmla="*/ 89376 h 3351243"/>
                    <a:gd name="connsiteX1831" fmla="*/ 1606033 w 4378607"/>
                    <a:gd name="connsiteY1831" fmla="*/ 78419 h 3351243"/>
                    <a:gd name="connsiteX1832" fmla="*/ 1670423 w 4378607"/>
                    <a:gd name="connsiteY1832" fmla="*/ 81158 h 3351243"/>
                    <a:gd name="connsiteX1833" fmla="*/ 1637543 w 4378607"/>
                    <a:gd name="connsiteY1833" fmla="*/ 105812 h 3351243"/>
                    <a:gd name="connsiteX1834" fmla="*/ 1688233 w 4378607"/>
                    <a:gd name="connsiteY1834" fmla="*/ 86637 h 3351243"/>
                    <a:gd name="connsiteX1835" fmla="*/ 1708783 w 4378607"/>
                    <a:gd name="connsiteY1835" fmla="*/ 71571 h 3351243"/>
                    <a:gd name="connsiteX1836" fmla="*/ 1718373 w 4378607"/>
                    <a:gd name="connsiteY1836" fmla="*/ 98964 h 3351243"/>
                    <a:gd name="connsiteX1837" fmla="*/ 1692343 w 4378607"/>
                    <a:gd name="connsiteY1837" fmla="*/ 138684 h 3351243"/>
                    <a:gd name="connsiteX1838" fmla="*/ 1718373 w 4378607"/>
                    <a:gd name="connsiteY1838" fmla="*/ 118139 h 3351243"/>
                    <a:gd name="connsiteX1839" fmla="*/ 1749884 w 4378607"/>
                    <a:gd name="connsiteY1839" fmla="*/ 93485 h 3351243"/>
                    <a:gd name="connsiteX1840" fmla="*/ 1763584 w 4378607"/>
                    <a:gd name="connsiteY1840" fmla="*/ 98964 h 3351243"/>
                    <a:gd name="connsiteX1841" fmla="*/ 1796464 w 4378607"/>
                    <a:gd name="connsiteY1841" fmla="*/ 97594 h 3351243"/>
                    <a:gd name="connsiteX1842" fmla="*/ 1827974 w 4378607"/>
                    <a:gd name="connsiteY1842" fmla="*/ 78419 h 3351243"/>
                    <a:gd name="connsiteX1843" fmla="*/ 1882774 w 4378607"/>
                    <a:gd name="connsiteY1843" fmla="*/ 97594 h 3351243"/>
                    <a:gd name="connsiteX1844" fmla="*/ 1847154 w 4378607"/>
                    <a:gd name="connsiteY1844" fmla="*/ 116769 h 3351243"/>
                    <a:gd name="connsiteX1845" fmla="*/ 1826604 w 4378607"/>
                    <a:gd name="connsiteY1845" fmla="*/ 127727 h 3351243"/>
                    <a:gd name="connsiteX1846" fmla="*/ 1792354 w 4378607"/>
                    <a:gd name="connsiteY1846" fmla="*/ 135945 h 3351243"/>
                    <a:gd name="connsiteX1847" fmla="*/ 1784134 w 4378607"/>
                    <a:gd name="connsiteY1847" fmla="*/ 142793 h 3351243"/>
                    <a:gd name="connsiteX1848" fmla="*/ 1814274 w 4378607"/>
                    <a:gd name="connsiteY1848" fmla="*/ 151011 h 3351243"/>
                    <a:gd name="connsiteX1849" fmla="*/ 1773174 w 4378607"/>
                    <a:gd name="connsiteY1849" fmla="*/ 157859 h 3351243"/>
                    <a:gd name="connsiteX1850" fmla="*/ 1752624 w 4378607"/>
                    <a:gd name="connsiteY1850" fmla="*/ 172925 h 3351243"/>
                    <a:gd name="connsiteX1851" fmla="*/ 1778654 w 4378607"/>
                    <a:gd name="connsiteY1851" fmla="*/ 163338 h 3351243"/>
                    <a:gd name="connsiteX1852" fmla="*/ 1789614 w 4378607"/>
                    <a:gd name="connsiteY1852" fmla="*/ 178404 h 3351243"/>
                    <a:gd name="connsiteX1853" fmla="*/ 1763584 w 4378607"/>
                    <a:gd name="connsiteY1853" fmla="*/ 197579 h 3351243"/>
                    <a:gd name="connsiteX1854" fmla="*/ 1734813 w 4378607"/>
                    <a:gd name="connsiteY1854" fmla="*/ 223603 h 3351243"/>
                    <a:gd name="connsiteX1855" fmla="*/ 1725223 w 4378607"/>
                    <a:gd name="connsiteY1855" fmla="*/ 259214 h 3351243"/>
                    <a:gd name="connsiteX1856" fmla="*/ 1737553 w 4378607"/>
                    <a:gd name="connsiteY1856" fmla="*/ 257844 h 3351243"/>
                    <a:gd name="connsiteX1857" fmla="*/ 1769064 w 4378607"/>
                    <a:gd name="connsiteY1857" fmla="*/ 266062 h 3351243"/>
                    <a:gd name="connsiteX1858" fmla="*/ 1748514 w 4378607"/>
                    <a:gd name="connsiteY1858" fmla="*/ 271541 h 3351243"/>
                    <a:gd name="connsiteX1859" fmla="*/ 1774544 w 4378607"/>
                    <a:gd name="connsiteY1859" fmla="*/ 278389 h 3351243"/>
                    <a:gd name="connsiteX1860" fmla="*/ 1784134 w 4378607"/>
                    <a:gd name="connsiteY1860" fmla="*/ 298934 h 3351243"/>
                    <a:gd name="connsiteX1861" fmla="*/ 1741663 w 4378607"/>
                    <a:gd name="connsiteY1861" fmla="*/ 298934 h 3351243"/>
                    <a:gd name="connsiteX1862" fmla="*/ 1719743 w 4378607"/>
                    <a:gd name="connsiteY1862" fmla="*/ 301673 h 3351243"/>
                    <a:gd name="connsiteX1863" fmla="*/ 1730703 w 4378607"/>
                    <a:gd name="connsiteY1863" fmla="*/ 316739 h 3351243"/>
                    <a:gd name="connsiteX1864" fmla="*/ 1759474 w 4378607"/>
                    <a:gd name="connsiteY1864" fmla="*/ 324957 h 3351243"/>
                    <a:gd name="connsiteX1865" fmla="*/ 1766324 w 4378607"/>
                    <a:gd name="connsiteY1865" fmla="*/ 359199 h 3351243"/>
                    <a:gd name="connsiteX1866" fmla="*/ 1738923 w 4378607"/>
                    <a:gd name="connsiteY1866" fmla="*/ 364677 h 3351243"/>
                    <a:gd name="connsiteX1867" fmla="*/ 1767694 w 4378607"/>
                    <a:gd name="connsiteY1867" fmla="*/ 386592 h 3351243"/>
                    <a:gd name="connsiteX1868" fmla="*/ 1763584 w 4378607"/>
                    <a:gd name="connsiteY1868" fmla="*/ 398919 h 3351243"/>
                    <a:gd name="connsiteX1869" fmla="*/ 1727963 w 4378607"/>
                    <a:gd name="connsiteY1869" fmla="*/ 403028 h 3351243"/>
                    <a:gd name="connsiteX1870" fmla="*/ 1749884 w 4378607"/>
                    <a:gd name="connsiteY1870" fmla="*/ 426312 h 3351243"/>
                    <a:gd name="connsiteX1871" fmla="*/ 1722483 w 4378607"/>
                    <a:gd name="connsiteY1871" fmla="*/ 434530 h 3351243"/>
                    <a:gd name="connsiteX1872" fmla="*/ 1688233 w 4378607"/>
                    <a:gd name="connsiteY1872" fmla="*/ 422203 h 3351243"/>
                    <a:gd name="connsiteX1873" fmla="*/ 1681383 w 4378607"/>
                    <a:gd name="connsiteY1873" fmla="*/ 438639 h 3351243"/>
                    <a:gd name="connsiteX1874" fmla="*/ 1688233 w 4378607"/>
                    <a:gd name="connsiteY1874" fmla="*/ 450966 h 3351243"/>
                    <a:gd name="connsiteX1875" fmla="*/ 1726593 w 4378607"/>
                    <a:gd name="connsiteY1875" fmla="*/ 450966 h 3351243"/>
                    <a:gd name="connsiteX1876" fmla="*/ 1711523 w 4378607"/>
                    <a:gd name="connsiteY1876" fmla="*/ 470141 h 3351243"/>
                    <a:gd name="connsiteX1877" fmla="*/ 1688233 w 4378607"/>
                    <a:gd name="connsiteY1877" fmla="*/ 467402 h 3351243"/>
                    <a:gd name="connsiteX1878" fmla="*/ 1729333 w 4378607"/>
                    <a:gd name="connsiteY1878" fmla="*/ 511231 h 3351243"/>
                    <a:gd name="connsiteX1879" fmla="*/ 1723853 w 4378607"/>
                    <a:gd name="connsiteY1879" fmla="*/ 535885 h 3351243"/>
                    <a:gd name="connsiteX1880" fmla="*/ 1689603 w 4378607"/>
                    <a:gd name="connsiteY1880" fmla="*/ 522188 h 3351243"/>
                    <a:gd name="connsiteX1881" fmla="*/ 1666313 w 4378607"/>
                    <a:gd name="connsiteY1881" fmla="*/ 513970 h 3351243"/>
                    <a:gd name="connsiteX1882" fmla="*/ 1663573 w 4378607"/>
                    <a:gd name="connsiteY1882" fmla="*/ 531776 h 3351243"/>
                    <a:gd name="connsiteX1883" fmla="*/ 1659463 w 4378607"/>
                    <a:gd name="connsiteY1883" fmla="*/ 544103 h 3351243"/>
                    <a:gd name="connsiteX1884" fmla="*/ 1693713 w 4378607"/>
                    <a:gd name="connsiteY1884" fmla="*/ 548212 h 3351243"/>
                    <a:gd name="connsiteX1885" fmla="*/ 1722483 w 4378607"/>
                    <a:gd name="connsiteY1885" fmla="*/ 546842 h 3351243"/>
                    <a:gd name="connsiteX1886" fmla="*/ 1715633 w 4378607"/>
                    <a:gd name="connsiteY1886" fmla="*/ 556430 h 3351243"/>
                    <a:gd name="connsiteX1887" fmla="*/ 1671793 w 4378607"/>
                    <a:gd name="connsiteY1887" fmla="*/ 585192 h 3351243"/>
                    <a:gd name="connsiteX1888" fmla="*/ 1614253 w 4378607"/>
                    <a:gd name="connsiteY1888" fmla="*/ 602998 h 3351243"/>
                    <a:gd name="connsiteX1889" fmla="*/ 1590963 w 4378607"/>
                    <a:gd name="connsiteY1889" fmla="*/ 609846 h 3351243"/>
                    <a:gd name="connsiteX1890" fmla="*/ 1575893 w 4378607"/>
                    <a:gd name="connsiteY1890" fmla="*/ 613955 h 3351243"/>
                    <a:gd name="connsiteX1891" fmla="*/ 1560823 w 4378607"/>
                    <a:gd name="connsiteY1891" fmla="*/ 620803 h 3351243"/>
                    <a:gd name="connsiteX1892" fmla="*/ 1541643 w 4378607"/>
                    <a:gd name="connsiteY1892" fmla="*/ 644088 h 3351243"/>
                    <a:gd name="connsiteX1893" fmla="*/ 1506023 w 4378607"/>
                    <a:gd name="connsiteY1893" fmla="*/ 681068 h 3351243"/>
                    <a:gd name="connsiteX1894" fmla="*/ 1475883 w 4378607"/>
                    <a:gd name="connsiteY1894" fmla="*/ 687917 h 3351243"/>
                    <a:gd name="connsiteX1895" fmla="*/ 1473143 w 4378607"/>
                    <a:gd name="connsiteY1895" fmla="*/ 678329 h 3351243"/>
                    <a:gd name="connsiteX1896" fmla="*/ 1464923 w 4378607"/>
                    <a:gd name="connsiteY1896" fmla="*/ 678329 h 3351243"/>
                    <a:gd name="connsiteX1897" fmla="*/ 1452593 w 4378607"/>
                    <a:gd name="connsiteY1897" fmla="*/ 694765 h 3351243"/>
                    <a:gd name="connsiteX1898" fmla="*/ 1437523 w 4378607"/>
                    <a:gd name="connsiteY1898" fmla="*/ 705722 h 3351243"/>
                    <a:gd name="connsiteX1899" fmla="*/ 1427933 w 4378607"/>
                    <a:gd name="connsiteY1899" fmla="*/ 711201 h 3351243"/>
                    <a:gd name="connsiteX1900" fmla="*/ 1426563 w 4378607"/>
                    <a:gd name="connsiteY1900" fmla="*/ 718049 h 3351243"/>
                    <a:gd name="connsiteX1901" fmla="*/ 1429303 w 4378607"/>
                    <a:gd name="connsiteY1901" fmla="*/ 733115 h 3351243"/>
                    <a:gd name="connsiteX1902" fmla="*/ 1422453 w 4378607"/>
                    <a:gd name="connsiteY1902" fmla="*/ 741333 h 3351243"/>
                    <a:gd name="connsiteX1903" fmla="*/ 1422453 w 4378607"/>
                    <a:gd name="connsiteY1903" fmla="*/ 755030 h 3351243"/>
                    <a:gd name="connsiteX1904" fmla="*/ 1415603 w 4378607"/>
                    <a:gd name="connsiteY1904" fmla="*/ 770096 h 3351243"/>
                    <a:gd name="connsiteX1905" fmla="*/ 1403273 w 4378607"/>
                    <a:gd name="connsiteY1905" fmla="*/ 782423 h 3351243"/>
                    <a:gd name="connsiteX1906" fmla="*/ 1396423 w 4378607"/>
                    <a:gd name="connsiteY1906" fmla="*/ 792011 h 3351243"/>
                    <a:gd name="connsiteX1907" fmla="*/ 1397793 w 4378607"/>
                    <a:gd name="connsiteY1907" fmla="*/ 822143 h 3351243"/>
                    <a:gd name="connsiteX1908" fmla="*/ 1389573 w 4378607"/>
                    <a:gd name="connsiteY1908" fmla="*/ 852276 h 3351243"/>
                    <a:gd name="connsiteX1909" fmla="*/ 1377243 w 4378607"/>
                    <a:gd name="connsiteY1909" fmla="*/ 865972 h 3351243"/>
                    <a:gd name="connsiteX1910" fmla="*/ 1349843 w 4378607"/>
                    <a:gd name="connsiteY1910" fmla="*/ 853645 h 3351243"/>
                    <a:gd name="connsiteX1911" fmla="*/ 1330663 w 4378607"/>
                    <a:gd name="connsiteY1911" fmla="*/ 844058 h 3351243"/>
                    <a:gd name="connsiteX1912" fmla="*/ 1315593 w 4378607"/>
                    <a:gd name="connsiteY1912" fmla="*/ 838579 h 3351243"/>
                    <a:gd name="connsiteX1913" fmla="*/ 1297783 w 4378607"/>
                    <a:gd name="connsiteY1913" fmla="*/ 823513 h 3351243"/>
                    <a:gd name="connsiteX1914" fmla="*/ 1279973 w 4378607"/>
                    <a:gd name="connsiteY1914" fmla="*/ 801598 h 3351243"/>
                    <a:gd name="connsiteX1915" fmla="*/ 1273123 w 4378607"/>
                    <a:gd name="connsiteY1915" fmla="*/ 778314 h 3351243"/>
                    <a:gd name="connsiteX1916" fmla="*/ 1260792 w 4378607"/>
                    <a:gd name="connsiteY1916" fmla="*/ 761878 h 3351243"/>
                    <a:gd name="connsiteX1917" fmla="*/ 1252572 w 4378607"/>
                    <a:gd name="connsiteY1917" fmla="*/ 742703 h 3351243"/>
                    <a:gd name="connsiteX1918" fmla="*/ 1242982 w 4378607"/>
                    <a:gd name="connsiteY1918" fmla="*/ 733115 h 3351243"/>
                    <a:gd name="connsiteX1919" fmla="*/ 1240242 w 4378607"/>
                    <a:gd name="connsiteY1919" fmla="*/ 700244 h 3351243"/>
                    <a:gd name="connsiteX1920" fmla="*/ 1218322 w 4378607"/>
                    <a:gd name="connsiteY1920" fmla="*/ 672850 h 3351243"/>
                    <a:gd name="connsiteX1921" fmla="*/ 1230652 w 4378607"/>
                    <a:gd name="connsiteY1921" fmla="*/ 656415 h 3351243"/>
                    <a:gd name="connsiteX1922" fmla="*/ 1215582 w 4378607"/>
                    <a:gd name="connsiteY1922" fmla="*/ 639979 h 3351243"/>
                    <a:gd name="connsiteX1923" fmla="*/ 1227912 w 4378607"/>
                    <a:gd name="connsiteY1923" fmla="*/ 612586 h 3351243"/>
                    <a:gd name="connsiteX1924" fmla="*/ 1241612 w 4378607"/>
                    <a:gd name="connsiteY1924" fmla="*/ 598889 h 3351243"/>
                    <a:gd name="connsiteX1925" fmla="*/ 1260792 w 4378607"/>
                    <a:gd name="connsiteY1925" fmla="*/ 597519 h 3351243"/>
                    <a:gd name="connsiteX1926" fmla="*/ 1264902 w 4378607"/>
                    <a:gd name="connsiteY1926" fmla="*/ 571496 h 3351243"/>
                    <a:gd name="connsiteX1927" fmla="*/ 1249832 w 4378607"/>
                    <a:gd name="connsiteY1927" fmla="*/ 550951 h 3351243"/>
                    <a:gd name="connsiteX1928" fmla="*/ 1207362 w 4378607"/>
                    <a:gd name="connsiteY1928" fmla="*/ 527667 h 3351243"/>
                    <a:gd name="connsiteX1929" fmla="*/ 1249832 w 4378607"/>
                    <a:gd name="connsiteY1929" fmla="*/ 531776 h 3351243"/>
                    <a:gd name="connsiteX1930" fmla="*/ 1256682 w 4378607"/>
                    <a:gd name="connsiteY1930" fmla="*/ 523558 h 3351243"/>
                    <a:gd name="connsiteX1931" fmla="*/ 1226542 w 4378607"/>
                    <a:gd name="connsiteY1931" fmla="*/ 507122 h 3351243"/>
                    <a:gd name="connsiteX1932" fmla="*/ 1219692 w 4378607"/>
                    <a:gd name="connsiteY1932" fmla="*/ 487947 h 3351243"/>
                    <a:gd name="connsiteX1933" fmla="*/ 1196402 w 4378607"/>
                    <a:gd name="connsiteY1933" fmla="*/ 500274 h 3351243"/>
                    <a:gd name="connsiteX1934" fmla="*/ 1189552 w 4378607"/>
                    <a:gd name="connsiteY1934" fmla="*/ 474250 h 3351243"/>
                    <a:gd name="connsiteX1935" fmla="*/ 1196402 w 4378607"/>
                    <a:gd name="connsiteY1935" fmla="*/ 450966 h 3351243"/>
                    <a:gd name="connsiteX1936" fmla="*/ 1189552 w 4378607"/>
                    <a:gd name="connsiteY1936" fmla="*/ 430421 h 3351243"/>
                    <a:gd name="connsiteX1937" fmla="*/ 1177222 w 4378607"/>
                    <a:gd name="connsiteY1937" fmla="*/ 409876 h 3351243"/>
                    <a:gd name="connsiteX1938" fmla="*/ 1163522 w 4378607"/>
                    <a:gd name="connsiteY1938" fmla="*/ 379744 h 3351243"/>
                    <a:gd name="connsiteX1939" fmla="*/ 1141602 w 4378607"/>
                    <a:gd name="connsiteY1939" fmla="*/ 353720 h 3351243"/>
                    <a:gd name="connsiteX1940" fmla="*/ 1115572 w 4378607"/>
                    <a:gd name="connsiteY1940" fmla="*/ 334545 h 3351243"/>
                    <a:gd name="connsiteX1941" fmla="*/ 1064882 w 4378607"/>
                    <a:gd name="connsiteY1941" fmla="*/ 318109 h 3351243"/>
                    <a:gd name="connsiteX1942" fmla="*/ 1045702 w 4378607"/>
                    <a:gd name="connsiteY1942" fmla="*/ 322218 h 3351243"/>
                    <a:gd name="connsiteX1943" fmla="*/ 1025152 w 4378607"/>
                    <a:gd name="connsiteY1943" fmla="*/ 327697 h 3351243"/>
                    <a:gd name="connsiteX1944" fmla="*/ 1008712 w 4378607"/>
                    <a:gd name="connsiteY1944" fmla="*/ 329066 h 3351243"/>
                    <a:gd name="connsiteX1945" fmla="*/ 982682 w 4378607"/>
                    <a:gd name="connsiteY1945" fmla="*/ 326327 h 3351243"/>
                    <a:gd name="connsiteX1946" fmla="*/ 963502 w 4378607"/>
                    <a:gd name="connsiteY1946" fmla="*/ 314000 h 3351243"/>
                    <a:gd name="connsiteX1947" fmla="*/ 963502 w 4378607"/>
                    <a:gd name="connsiteY1947" fmla="*/ 298934 h 3351243"/>
                    <a:gd name="connsiteX1948" fmla="*/ 934732 w 4378607"/>
                    <a:gd name="connsiteY1948" fmla="*/ 289346 h 3351243"/>
                    <a:gd name="connsiteX1949" fmla="*/ 974462 w 4378607"/>
                    <a:gd name="connsiteY1949" fmla="*/ 281128 h 3351243"/>
                    <a:gd name="connsiteX1950" fmla="*/ 1016932 w 4378607"/>
                    <a:gd name="connsiteY1950" fmla="*/ 277019 h 3351243"/>
                    <a:gd name="connsiteX1951" fmla="*/ 992272 w 4378607"/>
                    <a:gd name="connsiteY1951" fmla="*/ 266062 h 3351243"/>
                    <a:gd name="connsiteX1952" fmla="*/ 948432 w 4378607"/>
                    <a:gd name="connsiteY1952" fmla="*/ 261953 h 3351243"/>
                    <a:gd name="connsiteX1953" fmla="*/ 922402 w 4378607"/>
                    <a:gd name="connsiteY1953" fmla="*/ 252366 h 3351243"/>
                    <a:gd name="connsiteX1954" fmla="*/ 912812 w 4378607"/>
                    <a:gd name="connsiteY1954" fmla="*/ 238669 h 3351243"/>
                    <a:gd name="connsiteX1955" fmla="*/ 973092 w 4378607"/>
                    <a:gd name="connsiteY1955" fmla="*/ 211276 h 3351243"/>
                    <a:gd name="connsiteX1956" fmla="*/ 1023782 w 4378607"/>
                    <a:gd name="connsiteY1956" fmla="*/ 200319 h 3351243"/>
                    <a:gd name="connsiteX1957" fmla="*/ 1036112 w 4378607"/>
                    <a:gd name="connsiteY1957" fmla="*/ 166077 h 3351243"/>
                    <a:gd name="connsiteX1958" fmla="*/ 997752 w 4378607"/>
                    <a:gd name="connsiteY1958" fmla="*/ 157859 h 3351243"/>
                    <a:gd name="connsiteX1959" fmla="*/ 1068992 w 4378607"/>
                    <a:gd name="connsiteY1959" fmla="*/ 111291 h 3351243"/>
                    <a:gd name="connsiteX1960" fmla="*/ 1099132 w 4378607"/>
                    <a:gd name="connsiteY1960" fmla="*/ 116769 h 3351243"/>
                    <a:gd name="connsiteX1961" fmla="*/ 1095022 w 4378607"/>
                    <a:gd name="connsiteY1961" fmla="*/ 88007 h 3351243"/>
                    <a:gd name="connsiteX1962" fmla="*/ 1130642 w 4378607"/>
                    <a:gd name="connsiteY1962" fmla="*/ 82528 h 3351243"/>
                    <a:gd name="connsiteX1963" fmla="*/ 1140232 w 4378607"/>
                    <a:gd name="connsiteY1963" fmla="*/ 78419 h 3351243"/>
                    <a:gd name="connsiteX1964" fmla="*/ 1159412 w 4378607"/>
                    <a:gd name="connsiteY1964" fmla="*/ 66092 h 3351243"/>
                    <a:gd name="connsiteX1965" fmla="*/ 1208732 w 4378607"/>
                    <a:gd name="connsiteY1965" fmla="*/ 57874 h 3351243"/>
                    <a:gd name="connsiteX1966" fmla="*/ 1216952 w 4378607"/>
                    <a:gd name="connsiteY1966" fmla="*/ 96225 h 3351243"/>
                    <a:gd name="connsiteX1967" fmla="*/ 1229282 w 4378607"/>
                    <a:gd name="connsiteY1967" fmla="*/ 83898 h 3351243"/>
                    <a:gd name="connsiteX1968" fmla="*/ 1230652 w 4378607"/>
                    <a:gd name="connsiteY1968" fmla="*/ 59244 h 3351243"/>
                    <a:gd name="connsiteX1969" fmla="*/ 1260792 w 4378607"/>
                    <a:gd name="connsiteY1969" fmla="*/ 78419 h 3351243"/>
                    <a:gd name="connsiteX1970" fmla="*/ 1282713 w 4378607"/>
                    <a:gd name="connsiteY1970" fmla="*/ 77049 h 3351243"/>
                    <a:gd name="connsiteX1971" fmla="*/ 1263532 w 4378607"/>
                    <a:gd name="connsiteY1971" fmla="*/ 51026 h 3351243"/>
                    <a:gd name="connsiteX1972" fmla="*/ 1306003 w 4378607"/>
                    <a:gd name="connsiteY1972" fmla="*/ 61983 h 3351243"/>
                    <a:gd name="connsiteX1973" fmla="*/ 1340253 w 4378607"/>
                    <a:gd name="connsiteY1973" fmla="*/ 78419 h 3351243"/>
                    <a:gd name="connsiteX1974" fmla="*/ 1360803 w 4378607"/>
                    <a:gd name="connsiteY1974" fmla="*/ 82528 h 3351243"/>
                    <a:gd name="connsiteX1975" fmla="*/ 1321073 w 4378607"/>
                    <a:gd name="connsiteY1975" fmla="*/ 52396 h 3351243"/>
                    <a:gd name="connsiteX1976" fmla="*/ 1348473 w 4378607"/>
                    <a:gd name="connsiteY1976" fmla="*/ 41438 h 3351243"/>
                    <a:gd name="connsiteX1977" fmla="*/ 1333403 w 4378607"/>
                    <a:gd name="connsiteY1977" fmla="*/ 25002 h 3351243"/>
                    <a:gd name="connsiteX1978" fmla="*/ 1385463 w 4378607"/>
                    <a:gd name="connsiteY1978" fmla="*/ 16784 h 3351243"/>
                    <a:gd name="connsiteX1979" fmla="*/ 1429303 w 4378607"/>
                    <a:gd name="connsiteY1979" fmla="*/ 16784 h 3351243"/>
                    <a:gd name="connsiteX1980" fmla="*/ 1452593 w 4378607"/>
                    <a:gd name="connsiteY1980" fmla="*/ 23633 h 3351243"/>
                    <a:gd name="connsiteX1981" fmla="*/ 1464923 w 4378607"/>
                    <a:gd name="connsiteY1981" fmla="*/ 16784 h 3351243"/>
                    <a:gd name="connsiteX1982" fmla="*/ 1479993 w 4378607"/>
                    <a:gd name="connsiteY1982" fmla="*/ 7197 h 3351243"/>
                    <a:gd name="connsiteX1983" fmla="*/ 1501913 w 4378607"/>
                    <a:gd name="connsiteY1983" fmla="*/ 3088 h 3351243"/>
                    <a:gd name="connsiteX1984" fmla="*/ 1567673 w 4378607"/>
                    <a:gd name="connsiteY1984" fmla="*/ 349 h 3351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Lst>
                  <a:rect l="l" t="t" r="r" b="b"/>
                  <a:pathLst>
                    <a:path w="4378607" h="3351243">
                      <a:moveTo>
                        <a:pt x="1020762" y="3340666"/>
                      </a:moveTo>
                      <a:cubicBezTo>
                        <a:pt x="1028382" y="3341857"/>
                        <a:pt x="1033462" y="3343048"/>
                        <a:pt x="1029652" y="3345429"/>
                      </a:cubicBezTo>
                      <a:cubicBezTo>
                        <a:pt x="1027112" y="3344238"/>
                        <a:pt x="1023302" y="3343048"/>
                        <a:pt x="1020762" y="3340666"/>
                      </a:cubicBezTo>
                      <a:close/>
                      <a:moveTo>
                        <a:pt x="1474284" y="3328313"/>
                      </a:moveTo>
                      <a:cubicBezTo>
                        <a:pt x="1484680" y="3330125"/>
                        <a:pt x="1504836" y="3338126"/>
                        <a:pt x="1499733" y="3346128"/>
                      </a:cubicBezTo>
                      <a:cubicBezTo>
                        <a:pt x="1494290" y="3358129"/>
                        <a:pt x="1488847" y="3346128"/>
                        <a:pt x="1482044" y="3339460"/>
                      </a:cubicBezTo>
                      <a:cubicBezTo>
                        <a:pt x="1476601" y="3332792"/>
                        <a:pt x="1469797" y="3336793"/>
                        <a:pt x="1468437" y="3328792"/>
                      </a:cubicBezTo>
                      <a:cubicBezTo>
                        <a:pt x="1468437" y="3327792"/>
                        <a:pt x="1470818" y="3327708"/>
                        <a:pt x="1474284" y="3328313"/>
                      </a:cubicBezTo>
                      <a:close/>
                      <a:moveTo>
                        <a:pt x="995362" y="3324791"/>
                      </a:moveTo>
                      <a:cubicBezTo>
                        <a:pt x="1003828" y="3330564"/>
                        <a:pt x="1012295" y="3336337"/>
                        <a:pt x="1020762" y="3340666"/>
                      </a:cubicBezTo>
                      <a:cubicBezTo>
                        <a:pt x="1020762" y="3340666"/>
                        <a:pt x="1019351" y="3340666"/>
                        <a:pt x="1019351" y="3340666"/>
                      </a:cubicBezTo>
                      <a:cubicBezTo>
                        <a:pt x="1012295" y="3340666"/>
                        <a:pt x="1003828" y="3332007"/>
                        <a:pt x="995362" y="3324791"/>
                      </a:cubicBezTo>
                      <a:close/>
                      <a:moveTo>
                        <a:pt x="1141893" y="3259070"/>
                      </a:moveTo>
                      <a:cubicBezTo>
                        <a:pt x="1145102" y="3258577"/>
                        <a:pt x="1147935" y="3259434"/>
                        <a:pt x="1149602" y="3262519"/>
                      </a:cubicBezTo>
                      <a:cubicBezTo>
                        <a:pt x="1150936" y="3268003"/>
                        <a:pt x="1129600" y="3280342"/>
                        <a:pt x="1124266" y="3276229"/>
                      </a:cubicBezTo>
                      <a:cubicBezTo>
                        <a:pt x="1119266" y="3274173"/>
                        <a:pt x="1132267" y="3260548"/>
                        <a:pt x="1141893" y="3259070"/>
                      </a:cubicBezTo>
                      <a:close/>
                      <a:moveTo>
                        <a:pt x="1120330" y="3253127"/>
                      </a:moveTo>
                      <a:cubicBezTo>
                        <a:pt x="1128712" y="3254488"/>
                        <a:pt x="1110551" y="3280341"/>
                        <a:pt x="1102169" y="3274898"/>
                      </a:cubicBezTo>
                      <a:cubicBezTo>
                        <a:pt x="1093787" y="3270816"/>
                        <a:pt x="1113345" y="3251766"/>
                        <a:pt x="1120330" y="3253127"/>
                      </a:cubicBezTo>
                      <a:close/>
                      <a:moveTo>
                        <a:pt x="2841283" y="2403896"/>
                      </a:moveTo>
                      <a:cubicBezTo>
                        <a:pt x="2841817" y="2403939"/>
                        <a:pt x="2842416" y="2404881"/>
                        <a:pt x="2843100" y="2407278"/>
                      </a:cubicBezTo>
                      <a:cubicBezTo>
                        <a:pt x="2844469" y="2414126"/>
                        <a:pt x="2854049" y="2426452"/>
                        <a:pt x="2854049" y="2438778"/>
                      </a:cubicBezTo>
                      <a:cubicBezTo>
                        <a:pt x="2854049" y="2452475"/>
                        <a:pt x="2862260" y="2466171"/>
                        <a:pt x="2860891" y="2474388"/>
                      </a:cubicBezTo>
                      <a:cubicBezTo>
                        <a:pt x="2858154" y="2483976"/>
                        <a:pt x="2854049" y="2483976"/>
                        <a:pt x="2851312" y="2477128"/>
                      </a:cubicBezTo>
                      <a:cubicBezTo>
                        <a:pt x="2847206" y="2470279"/>
                        <a:pt x="2844469" y="2479867"/>
                        <a:pt x="2847206" y="2489454"/>
                      </a:cubicBezTo>
                      <a:cubicBezTo>
                        <a:pt x="2849943" y="2497672"/>
                        <a:pt x="2843100" y="2501780"/>
                        <a:pt x="2844469" y="2509998"/>
                      </a:cubicBezTo>
                      <a:cubicBezTo>
                        <a:pt x="2844469" y="2518216"/>
                        <a:pt x="2834889" y="2555195"/>
                        <a:pt x="2826678" y="2583957"/>
                      </a:cubicBezTo>
                      <a:cubicBezTo>
                        <a:pt x="2818467" y="2612719"/>
                        <a:pt x="2808887" y="2656546"/>
                        <a:pt x="2803413" y="2663394"/>
                      </a:cubicBezTo>
                      <a:cubicBezTo>
                        <a:pt x="2797939" y="2671612"/>
                        <a:pt x="2792465" y="2664764"/>
                        <a:pt x="2786991" y="2671612"/>
                      </a:cubicBezTo>
                      <a:cubicBezTo>
                        <a:pt x="2781517" y="2677090"/>
                        <a:pt x="2765094" y="2670242"/>
                        <a:pt x="2759620" y="2663394"/>
                      </a:cubicBezTo>
                      <a:cubicBezTo>
                        <a:pt x="2752777" y="2655177"/>
                        <a:pt x="2752777" y="2638741"/>
                        <a:pt x="2748672" y="2626415"/>
                      </a:cubicBezTo>
                      <a:cubicBezTo>
                        <a:pt x="2744566" y="2615458"/>
                        <a:pt x="2743198" y="2597653"/>
                        <a:pt x="2755515" y="2581218"/>
                      </a:cubicBezTo>
                      <a:cubicBezTo>
                        <a:pt x="2766463" y="2564782"/>
                        <a:pt x="2762357" y="2555195"/>
                        <a:pt x="2758252" y="2542869"/>
                      </a:cubicBezTo>
                      <a:cubicBezTo>
                        <a:pt x="2754146" y="2530542"/>
                        <a:pt x="2752777" y="2518216"/>
                        <a:pt x="2756883" y="2508628"/>
                      </a:cubicBezTo>
                      <a:cubicBezTo>
                        <a:pt x="2760989" y="2499041"/>
                        <a:pt x="2756883" y="2482606"/>
                        <a:pt x="2763726" y="2482606"/>
                      </a:cubicBezTo>
                      <a:cubicBezTo>
                        <a:pt x="2769200" y="2483976"/>
                        <a:pt x="2776042" y="2477128"/>
                        <a:pt x="2782885" y="2478497"/>
                      </a:cubicBezTo>
                      <a:cubicBezTo>
                        <a:pt x="2791096" y="2479867"/>
                        <a:pt x="2799307" y="2466171"/>
                        <a:pt x="2806150" y="2464801"/>
                      </a:cubicBezTo>
                      <a:cubicBezTo>
                        <a:pt x="2811624" y="2464801"/>
                        <a:pt x="2819835" y="2457953"/>
                        <a:pt x="2817098" y="2453844"/>
                      </a:cubicBezTo>
                      <a:cubicBezTo>
                        <a:pt x="2814361" y="2448366"/>
                        <a:pt x="2819835" y="2449735"/>
                        <a:pt x="2817098" y="2442887"/>
                      </a:cubicBezTo>
                      <a:cubicBezTo>
                        <a:pt x="2815730" y="2437409"/>
                        <a:pt x="2821204" y="2434670"/>
                        <a:pt x="2825309" y="2434670"/>
                      </a:cubicBezTo>
                      <a:cubicBezTo>
                        <a:pt x="2829415" y="2436039"/>
                        <a:pt x="2834889" y="2430561"/>
                        <a:pt x="2834889" y="2426452"/>
                      </a:cubicBezTo>
                      <a:cubicBezTo>
                        <a:pt x="2834889" y="2422343"/>
                        <a:pt x="2834889" y="2415495"/>
                        <a:pt x="2837626" y="2412756"/>
                      </a:cubicBezTo>
                      <a:cubicBezTo>
                        <a:pt x="2838653" y="2411729"/>
                        <a:pt x="2839679" y="2403768"/>
                        <a:pt x="2841283" y="2403896"/>
                      </a:cubicBezTo>
                      <a:close/>
                      <a:moveTo>
                        <a:pt x="4130987" y="2399371"/>
                      </a:moveTo>
                      <a:cubicBezTo>
                        <a:pt x="4133348" y="2399432"/>
                        <a:pt x="4135102" y="2400000"/>
                        <a:pt x="4135436" y="2401299"/>
                      </a:cubicBezTo>
                      <a:cubicBezTo>
                        <a:pt x="4135436" y="2406495"/>
                        <a:pt x="4119394" y="2410391"/>
                        <a:pt x="4115384" y="2406495"/>
                      </a:cubicBezTo>
                      <a:cubicBezTo>
                        <a:pt x="4112710" y="2404546"/>
                        <a:pt x="4117389" y="2401948"/>
                        <a:pt x="4122903" y="2400487"/>
                      </a:cubicBezTo>
                      <a:cubicBezTo>
                        <a:pt x="4125661" y="2399757"/>
                        <a:pt x="4128627" y="2399310"/>
                        <a:pt x="4130987" y="2399371"/>
                      </a:cubicBezTo>
                      <a:close/>
                      <a:moveTo>
                        <a:pt x="4148070" y="2392492"/>
                      </a:moveTo>
                      <a:cubicBezTo>
                        <a:pt x="4152173" y="2389753"/>
                        <a:pt x="4154908" y="2402080"/>
                        <a:pt x="4161745" y="2403449"/>
                      </a:cubicBezTo>
                      <a:cubicBezTo>
                        <a:pt x="4169950" y="2403449"/>
                        <a:pt x="4189096" y="2408928"/>
                        <a:pt x="4193198" y="2414406"/>
                      </a:cubicBezTo>
                      <a:cubicBezTo>
                        <a:pt x="4195933" y="2419885"/>
                        <a:pt x="4202771" y="2408928"/>
                        <a:pt x="4205506" y="2408928"/>
                      </a:cubicBezTo>
                      <a:cubicBezTo>
                        <a:pt x="4205506" y="2407558"/>
                        <a:pt x="4206873" y="2410297"/>
                        <a:pt x="4206873" y="2411667"/>
                      </a:cubicBezTo>
                      <a:cubicBezTo>
                        <a:pt x="4128925" y="2580129"/>
                        <a:pt x="4030465" y="2736264"/>
                        <a:pt x="3914226" y="2878703"/>
                      </a:cubicBezTo>
                      <a:cubicBezTo>
                        <a:pt x="3906021" y="2878703"/>
                        <a:pt x="3895081" y="2878703"/>
                        <a:pt x="3889611" y="2874594"/>
                      </a:cubicBezTo>
                      <a:cubicBezTo>
                        <a:pt x="3881406" y="2867746"/>
                        <a:pt x="3884141" y="2862268"/>
                        <a:pt x="3877303" y="2862268"/>
                      </a:cubicBezTo>
                      <a:cubicBezTo>
                        <a:pt x="3870465" y="2860898"/>
                        <a:pt x="3867730" y="2848572"/>
                        <a:pt x="3873200" y="2848572"/>
                      </a:cubicBezTo>
                      <a:cubicBezTo>
                        <a:pt x="3878671" y="2848572"/>
                        <a:pt x="3884141" y="2844463"/>
                        <a:pt x="3882773" y="2833506"/>
                      </a:cubicBezTo>
                      <a:cubicBezTo>
                        <a:pt x="3881406" y="2822549"/>
                        <a:pt x="3888243" y="2811592"/>
                        <a:pt x="3885508" y="2808853"/>
                      </a:cubicBezTo>
                      <a:cubicBezTo>
                        <a:pt x="3884141" y="2804744"/>
                        <a:pt x="3871833" y="2780091"/>
                        <a:pt x="3871833" y="2765026"/>
                      </a:cubicBezTo>
                      <a:cubicBezTo>
                        <a:pt x="3873200" y="2749960"/>
                        <a:pt x="3859525" y="2740373"/>
                        <a:pt x="3858158" y="2729416"/>
                      </a:cubicBezTo>
                      <a:cubicBezTo>
                        <a:pt x="3858158" y="2718459"/>
                        <a:pt x="3841748" y="2689697"/>
                        <a:pt x="3843115" y="2686958"/>
                      </a:cubicBezTo>
                      <a:cubicBezTo>
                        <a:pt x="3844483" y="2681480"/>
                        <a:pt x="3851320" y="2700654"/>
                        <a:pt x="3854055" y="2696545"/>
                      </a:cubicBezTo>
                      <a:cubicBezTo>
                        <a:pt x="3855423" y="2692437"/>
                        <a:pt x="3847218" y="2685589"/>
                        <a:pt x="3848585" y="2682849"/>
                      </a:cubicBezTo>
                      <a:cubicBezTo>
                        <a:pt x="3851320" y="2681480"/>
                        <a:pt x="3856790" y="2697915"/>
                        <a:pt x="3858158" y="2692437"/>
                      </a:cubicBezTo>
                      <a:cubicBezTo>
                        <a:pt x="3860893" y="2686958"/>
                        <a:pt x="3856790" y="2678740"/>
                        <a:pt x="3849953" y="2667784"/>
                      </a:cubicBezTo>
                      <a:cubicBezTo>
                        <a:pt x="3841748" y="2655457"/>
                        <a:pt x="3847218" y="2645870"/>
                        <a:pt x="3852688" y="2637652"/>
                      </a:cubicBezTo>
                      <a:cubicBezTo>
                        <a:pt x="3858158" y="2628065"/>
                        <a:pt x="3848585" y="2623956"/>
                        <a:pt x="3851320" y="2615739"/>
                      </a:cubicBezTo>
                      <a:cubicBezTo>
                        <a:pt x="3854055" y="2607521"/>
                        <a:pt x="3859525" y="2599303"/>
                        <a:pt x="3859525" y="2602042"/>
                      </a:cubicBezTo>
                      <a:cubicBezTo>
                        <a:pt x="3859525" y="2604782"/>
                        <a:pt x="3859525" y="2615739"/>
                        <a:pt x="3860893" y="2612999"/>
                      </a:cubicBezTo>
                      <a:cubicBezTo>
                        <a:pt x="3863628" y="2611630"/>
                        <a:pt x="3863628" y="2600673"/>
                        <a:pt x="3870465" y="2599303"/>
                      </a:cubicBezTo>
                      <a:cubicBezTo>
                        <a:pt x="3875935" y="2599303"/>
                        <a:pt x="3884141" y="2593825"/>
                        <a:pt x="3889611" y="2586977"/>
                      </a:cubicBezTo>
                      <a:cubicBezTo>
                        <a:pt x="3895081" y="2580129"/>
                        <a:pt x="3907388" y="2576020"/>
                        <a:pt x="3908756" y="2581498"/>
                      </a:cubicBezTo>
                      <a:cubicBezTo>
                        <a:pt x="3910123" y="2586977"/>
                        <a:pt x="3918328" y="2577390"/>
                        <a:pt x="3923798" y="2573281"/>
                      </a:cubicBezTo>
                      <a:cubicBezTo>
                        <a:pt x="3927901" y="2569172"/>
                        <a:pt x="3933371" y="2571911"/>
                        <a:pt x="3938841" y="2567802"/>
                      </a:cubicBezTo>
                      <a:cubicBezTo>
                        <a:pt x="3942943" y="2562324"/>
                        <a:pt x="3959354" y="2569172"/>
                        <a:pt x="3966192" y="2558215"/>
                      </a:cubicBezTo>
                      <a:cubicBezTo>
                        <a:pt x="3974397" y="2547258"/>
                        <a:pt x="3986704" y="2533562"/>
                        <a:pt x="3989439" y="2530823"/>
                      </a:cubicBezTo>
                      <a:cubicBezTo>
                        <a:pt x="3992174" y="2529453"/>
                        <a:pt x="3983969" y="2517127"/>
                        <a:pt x="3989439" y="2508909"/>
                      </a:cubicBezTo>
                      <a:cubicBezTo>
                        <a:pt x="3996277" y="2500691"/>
                        <a:pt x="4001747" y="2495213"/>
                        <a:pt x="4001747" y="2500691"/>
                      </a:cubicBezTo>
                      <a:cubicBezTo>
                        <a:pt x="4001747" y="2507540"/>
                        <a:pt x="4005849" y="2518496"/>
                        <a:pt x="4008584" y="2515757"/>
                      </a:cubicBezTo>
                      <a:cubicBezTo>
                        <a:pt x="4011319" y="2513018"/>
                        <a:pt x="4015422" y="2513018"/>
                        <a:pt x="4014054" y="2506170"/>
                      </a:cubicBezTo>
                      <a:cubicBezTo>
                        <a:pt x="4012687" y="2499322"/>
                        <a:pt x="4007217" y="2493843"/>
                        <a:pt x="4011319" y="2491104"/>
                      </a:cubicBezTo>
                      <a:cubicBezTo>
                        <a:pt x="4015422" y="2489735"/>
                        <a:pt x="4023627" y="2499322"/>
                        <a:pt x="4022259" y="2492474"/>
                      </a:cubicBezTo>
                      <a:cubicBezTo>
                        <a:pt x="4022259" y="2486995"/>
                        <a:pt x="4020892" y="2474669"/>
                        <a:pt x="4026362" y="2474669"/>
                      </a:cubicBezTo>
                      <a:cubicBezTo>
                        <a:pt x="4030465" y="2474669"/>
                        <a:pt x="4030465" y="2467821"/>
                        <a:pt x="4033200" y="2467821"/>
                      </a:cubicBezTo>
                      <a:cubicBezTo>
                        <a:pt x="4035935" y="2467821"/>
                        <a:pt x="4030465" y="2460973"/>
                        <a:pt x="4035935" y="2459603"/>
                      </a:cubicBezTo>
                      <a:cubicBezTo>
                        <a:pt x="4041405" y="2458234"/>
                        <a:pt x="4049610" y="2465082"/>
                        <a:pt x="4048242" y="2459603"/>
                      </a:cubicBezTo>
                      <a:cubicBezTo>
                        <a:pt x="4048242" y="2452755"/>
                        <a:pt x="4048242" y="2450016"/>
                        <a:pt x="4053712" y="2450016"/>
                      </a:cubicBezTo>
                      <a:cubicBezTo>
                        <a:pt x="4057815" y="2450016"/>
                        <a:pt x="4057815" y="2444538"/>
                        <a:pt x="4061917" y="2444538"/>
                      </a:cubicBezTo>
                      <a:cubicBezTo>
                        <a:pt x="4067387" y="2443168"/>
                        <a:pt x="4074225" y="2451386"/>
                        <a:pt x="4075592" y="2455494"/>
                      </a:cubicBezTo>
                      <a:cubicBezTo>
                        <a:pt x="4076960" y="2460973"/>
                        <a:pt x="4085165" y="2456864"/>
                        <a:pt x="4083797" y="2465082"/>
                      </a:cubicBezTo>
                      <a:cubicBezTo>
                        <a:pt x="4083797" y="2473299"/>
                        <a:pt x="4090635" y="2476039"/>
                        <a:pt x="4089267" y="2469191"/>
                      </a:cubicBezTo>
                      <a:cubicBezTo>
                        <a:pt x="4089267" y="2462342"/>
                        <a:pt x="4094737" y="2462342"/>
                        <a:pt x="4100208" y="2467821"/>
                      </a:cubicBezTo>
                      <a:cubicBezTo>
                        <a:pt x="4105678" y="2474669"/>
                        <a:pt x="4113883" y="2473299"/>
                        <a:pt x="4108413" y="2466451"/>
                      </a:cubicBezTo>
                      <a:cubicBezTo>
                        <a:pt x="4101575" y="2458234"/>
                        <a:pt x="4102943" y="2454125"/>
                        <a:pt x="4107045" y="2450016"/>
                      </a:cubicBezTo>
                      <a:cubicBezTo>
                        <a:pt x="4112515" y="2445907"/>
                        <a:pt x="4108413" y="2441798"/>
                        <a:pt x="4113883" y="2436320"/>
                      </a:cubicBezTo>
                      <a:cubicBezTo>
                        <a:pt x="4117985" y="2429472"/>
                        <a:pt x="4119353" y="2418515"/>
                        <a:pt x="4124823" y="2418515"/>
                      </a:cubicBezTo>
                      <a:cubicBezTo>
                        <a:pt x="4130293" y="2419885"/>
                        <a:pt x="4122088" y="2410297"/>
                        <a:pt x="4128925" y="2413037"/>
                      </a:cubicBezTo>
                      <a:cubicBezTo>
                        <a:pt x="4135763" y="2415776"/>
                        <a:pt x="4159010" y="2411667"/>
                        <a:pt x="4153540" y="2404819"/>
                      </a:cubicBezTo>
                      <a:cubicBezTo>
                        <a:pt x="4148070" y="2397971"/>
                        <a:pt x="4142600" y="2393862"/>
                        <a:pt x="4148070" y="2392492"/>
                      </a:cubicBezTo>
                      <a:close/>
                      <a:moveTo>
                        <a:pt x="3940459" y="2362794"/>
                      </a:moveTo>
                      <a:cubicBezTo>
                        <a:pt x="3942877" y="2362691"/>
                        <a:pt x="3946474" y="2363146"/>
                        <a:pt x="3950194" y="2364055"/>
                      </a:cubicBezTo>
                      <a:cubicBezTo>
                        <a:pt x="3957636" y="2365874"/>
                        <a:pt x="3965573" y="2369513"/>
                        <a:pt x="3965573" y="2374143"/>
                      </a:cubicBezTo>
                      <a:cubicBezTo>
                        <a:pt x="3965573" y="2383403"/>
                        <a:pt x="3953667" y="2375466"/>
                        <a:pt x="3951021" y="2372820"/>
                      </a:cubicBezTo>
                      <a:cubicBezTo>
                        <a:pt x="3948375" y="2368851"/>
                        <a:pt x="3940437" y="2368851"/>
                        <a:pt x="3937792" y="2364882"/>
                      </a:cubicBezTo>
                      <a:cubicBezTo>
                        <a:pt x="3936800" y="2363559"/>
                        <a:pt x="3938040" y="2362898"/>
                        <a:pt x="3940459" y="2362794"/>
                      </a:cubicBezTo>
                      <a:close/>
                      <a:moveTo>
                        <a:pt x="4062907" y="2337575"/>
                      </a:moveTo>
                      <a:cubicBezTo>
                        <a:pt x="4067769" y="2336898"/>
                        <a:pt x="4071242" y="2336898"/>
                        <a:pt x="4070547" y="2339606"/>
                      </a:cubicBezTo>
                      <a:cubicBezTo>
                        <a:pt x="4069158" y="2342315"/>
                        <a:pt x="4045544" y="2350439"/>
                        <a:pt x="4037210" y="2357209"/>
                      </a:cubicBezTo>
                      <a:cubicBezTo>
                        <a:pt x="4035821" y="2357209"/>
                        <a:pt x="4035821" y="2358563"/>
                        <a:pt x="4035821" y="2358563"/>
                      </a:cubicBezTo>
                      <a:cubicBezTo>
                        <a:pt x="4034432" y="2358563"/>
                        <a:pt x="4034432" y="2359917"/>
                        <a:pt x="4033042" y="2359917"/>
                      </a:cubicBezTo>
                      <a:cubicBezTo>
                        <a:pt x="4033042" y="2361271"/>
                        <a:pt x="4031653" y="2362625"/>
                        <a:pt x="4031653" y="2363980"/>
                      </a:cubicBezTo>
                      <a:cubicBezTo>
                        <a:pt x="4026097" y="2370750"/>
                        <a:pt x="4017763" y="2380228"/>
                        <a:pt x="4010817" y="2376166"/>
                      </a:cubicBezTo>
                      <a:cubicBezTo>
                        <a:pt x="4005261" y="2373458"/>
                        <a:pt x="4009428" y="2359917"/>
                        <a:pt x="4019152" y="2355855"/>
                      </a:cubicBezTo>
                      <a:cubicBezTo>
                        <a:pt x="4020541" y="2354501"/>
                        <a:pt x="4021930" y="2354501"/>
                        <a:pt x="4024708" y="2354501"/>
                      </a:cubicBezTo>
                      <a:cubicBezTo>
                        <a:pt x="4024708" y="2354501"/>
                        <a:pt x="4026097" y="2353147"/>
                        <a:pt x="4026097" y="2353147"/>
                      </a:cubicBezTo>
                      <a:cubicBezTo>
                        <a:pt x="4028875" y="2353147"/>
                        <a:pt x="4030264" y="2351793"/>
                        <a:pt x="4031653" y="2350439"/>
                      </a:cubicBezTo>
                      <a:cubicBezTo>
                        <a:pt x="4031653" y="2350439"/>
                        <a:pt x="4033042" y="2350439"/>
                        <a:pt x="4033042" y="2350439"/>
                      </a:cubicBezTo>
                      <a:cubicBezTo>
                        <a:pt x="4038599" y="2345023"/>
                        <a:pt x="4039988" y="2339606"/>
                        <a:pt x="4046933" y="2339606"/>
                      </a:cubicBezTo>
                      <a:cubicBezTo>
                        <a:pt x="4051795" y="2339606"/>
                        <a:pt x="4058046" y="2338252"/>
                        <a:pt x="4062907" y="2337575"/>
                      </a:cubicBezTo>
                      <a:close/>
                      <a:moveTo>
                        <a:pt x="4012028" y="2337101"/>
                      </a:moveTo>
                      <a:cubicBezTo>
                        <a:pt x="4024310" y="2339747"/>
                        <a:pt x="4014757" y="2342393"/>
                        <a:pt x="4006569" y="2342393"/>
                      </a:cubicBezTo>
                      <a:cubicBezTo>
                        <a:pt x="3998381" y="2343716"/>
                        <a:pt x="3987464" y="2351653"/>
                        <a:pt x="3975182" y="2351653"/>
                      </a:cubicBezTo>
                      <a:cubicBezTo>
                        <a:pt x="3961535" y="2350330"/>
                        <a:pt x="3950617" y="2350330"/>
                        <a:pt x="3949253" y="2346362"/>
                      </a:cubicBezTo>
                      <a:cubicBezTo>
                        <a:pt x="3946523" y="2341070"/>
                        <a:pt x="3965629" y="2335778"/>
                        <a:pt x="3977911" y="2341070"/>
                      </a:cubicBezTo>
                      <a:cubicBezTo>
                        <a:pt x="3991558" y="2346362"/>
                        <a:pt x="3999746" y="2335778"/>
                        <a:pt x="4012028" y="2337101"/>
                      </a:cubicBezTo>
                      <a:close/>
                      <a:moveTo>
                        <a:pt x="3918611" y="2334674"/>
                      </a:moveTo>
                      <a:cubicBezTo>
                        <a:pt x="3921088" y="2334651"/>
                        <a:pt x="3924233" y="2335235"/>
                        <a:pt x="3927248" y="2336222"/>
                      </a:cubicBezTo>
                      <a:cubicBezTo>
                        <a:pt x="3933280" y="2338197"/>
                        <a:pt x="3938794" y="2341788"/>
                        <a:pt x="3937416" y="2345379"/>
                      </a:cubicBezTo>
                      <a:cubicBezTo>
                        <a:pt x="3934658" y="2352560"/>
                        <a:pt x="3926387" y="2346815"/>
                        <a:pt x="3913979" y="2353997"/>
                      </a:cubicBezTo>
                      <a:cubicBezTo>
                        <a:pt x="3902950" y="2361178"/>
                        <a:pt x="3893300" y="2351124"/>
                        <a:pt x="3891922" y="2349688"/>
                      </a:cubicBezTo>
                      <a:cubicBezTo>
                        <a:pt x="3887786" y="2343942"/>
                        <a:pt x="3894679" y="2333887"/>
                        <a:pt x="3898815" y="2338197"/>
                      </a:cubicBezTo>
                      <a:cubicBezTo>
                        <a:pt x="3902950" y="2342506"/>
                        <a:pt x="3911222" y="2341070"/>
                        <a:pt x="3913979" y="2336761"/>
                      </a:cubicBezTo>
                      <a:cubicBezTo>
                        <a:pt x="3914324" y="2335325"/>
                        <a:pt x="3916133" y="2334696"/>
                        <a:pt x="3918611" y="2334674"/>
                      </a:cubicBezTo>
                      <a:close/>
                      <a:moveTo>
                        <a:pt x="4246560" y="2323078"/>
                      </a:moveTo>
                      <a:cubicBezTo>
                        <a:pt x="4243703" y="2328899"/>
                        <a:pt x="4240845" y="2334720"/>
                        <a:pt x="4239417" y="2340541"/>
                      </a:cubicBezTo>
                      <a:cubicBezTo>
                        <a:pt x="4236559" y="2340541"/>
                        <a:pt x="4235131" y="2340541"/>
                        <a:pt x="4235131" y="2339086"/>
                      </a:cubicBezTo>
                      <a:cubicBezTo>
                        <a:pt x="4232273" y="2334720"/>
                        <a:pt x="4239417" y="2325988"/>
                        <a:pt x="4246560" y="2323078"/>
                      </a:cubicBezTo>
                      <a:close/>
                      <a:moveTo>
                        <a:pt x="4252117" y="2308790"/>
                      </a:moveTo>
                      <a:cubicBezTo>
                        <a:pt x="4257673" y="2315284"/>
                        <a:pt x="4257673" y="2323078"/>
                        <a:pt x="4250728" y="2323078"/>
                      </a:cubicBezTo>
                      <a:cubicBezTo>
                        <a:pt x="4249339" y="2323078"/>
                        <a:pt x="4247950" y="2323078"/>
                        <a:pt x="4246561" y="2323078"/>
                      </a:cubicBezTo>
                      <a:cubicBezTo>
                        <a:pt x="4247950" y="2319181"/>
                        <a:pt x="4250728" y="2313985"/>
                        <a:pt x="4252117" y="2308790"/>
                      </a:cubicBezTo>
                      <a:close/>
                      <a:moveTo>
                        <a:pt x="3750768" y="2292158"/>
                      </a:moveTo>
                      <a:cubicBezTo>
                        <a:pt x="3758644" y="2293345"/>
                        <a:pt x="3766521" y="2296735"/>
                        <a:pt x="3769261" y="2300125"/>
                      </a:cubicBezTo>
                      <a:cubicBezTo>
                        <a:pt x="3776110" y="2305549"/>
                        <a:pt x="3803507" y="2316397"/>
                        <a:pt x="3803507" y="2308261"/>
                      </a:cubicBezTo>
                      <a:cubicBezTo>
                        <a:pt x="3803507" y="2300125"/>
                        <a:pt x="3821315" y="2317753"/>
                        <a:pt x="3836384" y="2312329"/>
                      </a:cubicBezTo>
                      <a:cubicBezTo>
                        <a:pt x="3851452" y="2306905"/>
                        <a:pt x="3861041" y="2309617"/>
                        <a:pt x="3855562" y="2313685"/>
                      </a:cubicBezTo>
                      <a:cubicBezTo>
                        <a:pt x="3848712" y="2317753"/>
                        <a:pt x="3829534" y="2321821"/>
                        <a:pt x="3839123" y="2325889"/>
                      </a:cubicBezTo>
                      <a:cubicBezTo>
                        <a:pt x="3847343" y="2329957"/>
                        <a:pt x="3866521" y="2324533"/>
                        <a:pt x="3866521" y="2331313"/>
                      </a:cubicBezTo>
                      <a:cubicBezTo>
                        <a:pt x="3866521" y="2338093"/>
                        <a:pt x="3892548" y="2334025"/>
                        <a:pt x="3882959" y="2342161"/>
                      </a:cubicBezTo>
                      <a:cubicBezTo>
                        <a:pt x="3873370" y="2351653"/>
                        <a:pt x="3866521" y="2336737"/>
                        <a:pt x="3863781" y="2342161"/>
                      </a:cubicBezTo>
                      <a:cubicBezTo>
                        <a:pt x="3861041" y="2347585"/>
                        <a:pt x="3851452" y="2339449"/>
                        <a:pt x="3843233" y="2340805"/>
                      </a:cubicBezTo>
                      <a:cubicBezTo>
                        <a:pt x="3833644" y="2342161"/>
                        <a:pt x="3813096" y="2342161"/>
                        <a:pt x="3803507" y="2334025"/>
                      </a:cubicBezTo>
                      <a:cubicBezTo>
                        <a:pt x="3793918" y="2324533"/>
                        <a:pt x="3774740" y="2319109"/>
                        <a:pt x="3773370" y="2324533"/>
                      </a:cubicBezTo>
                      <a:cubicBezTo>
                        <a:pt x="3772001" y="2329957"/>
                        <a:pt x="3751453" y="2323177"/>
                        <a:pt x="3745973" y="2321821"/>
                      </a:cubicBezTo>
                      <a:cubicBezTo>
                        <a:pt x="3739124" y="2320465"/>
                        <a:pt x="3740494" y="2310973"/>
                        <a:pt x="3736384" y="2310973"/>
                      </a:cubicBezTo>
                      <a:cubicBezTo>
                        <a:pt x="3732275" y="2310973"/>
                        <a:pt x="3726795" y="2315041"/>
                        <a:pt x="3725425" y="2308261"/>
                      </a:cubicBezTo>
                      <a:cubicBezTo>
                        <a:pt x="3722686" y="2298769"/>
                        <a:pt x="3728165" y="2308261"/>
                        <a:pt x="3732275" y="2297413"/>
                      </a:cubicBezTo>
                      <a:cubicBezTo>
                        <a:pt x="3735014" y="2291989"/>
                        <a:pt x="3742891" y="2290972"/>
                        <a:pt x="3750768" y="2292158"/>
                      </a:cubicBezTo>
                      <a:close/>
                      <a:moveTo>
                        <a:pt x="4051885" y="2238171"/>
                      </a:moveTo>
                      <a:cubicBezTo>
                        <a:pt x="4053949" y="2237711"/>
                        <a:pt x="4056923" y="2238105"/>
                        <a:pt x="4059852" y="2239068"/>
                      </a:cubicBezTo>
                      <a:cubicBezTo>
                        <a:pt x="4065711" y="2240994"/>
                        <a:pt x="4071393" y="2245197"/>
                        <a:pt x="4069262" y="2249399"/>
                      </a:cubicBezTo>
                      <a:cubicBezTo>
                        <a:pt x="4065001" y="2256403"/>
                        <a:pt x="4050797" y="2252200"/>
                        <a:pt x="4049377" y="2242395"/>
                      </a:cubicBezTo>
                      <a:cubicBezTo>
                        <a:pt x="4048667" y="2239944"/>
                        <a:pt x="4049821" y="2238631"/>
                        <a:pt x="4051885" y="2238171"/>
                      </a:cubicBezTo>
                      <a:close/>
                      <a:moveTo>
                        <a:pt x="4092005" y="2234271"/>
                      </a:moveTo>
                      <a:cubicBezTo>
                        <a:pt x="4098328" y="2232964"/>
                        <a:pt x="4106530" y="2232964"/>
                        <a:pt x="4112681" y="2234925"/>
                      </a:cubicBezTo>
                      <a:cubicBezTo>
                        <a:pt x="4124984" y="2240154"/>
                        <a:pt x="4129085" y="2253228"/>
                        <a:pt x="4123617" y="2253228"/>
                      </a:cubicBezTo>
                      <a:cubicBezTo>
                        <a:pt x="4118149" y="2253228"/>
                        <a:pt x="4114048" y="2245384"/>
                        <a:pt x="4103112" y="2245384"/>
                      </a:cubicBezTo>
                      <a:cubicBezTo>
                        <a:pt x="4093543" y="2245384"/>
                        <a:pt x="4083974" y="2247998"/>
                        <a:pt x="4082607" y="2241462"/>
                      </a:cubicBezTo>
                      <a:cubicBezTo>
                        <a:pt x="4081240" y="2238193"/>
                        <a:pt x="4085683" y="2235579"/>
                        <a:pt x="4092005" y="2234271"/>
                      </a:cubicBezTo>
                      <a:close/>
                      <a:moveTo>
                        <a:pt x="3761887" y="2232269"/>
                      </a:moveTo>
                      <a:cubicBezTo>
                        <a:pt x="3764357" y="2231430"/>
                        <a:pt x="3767135" y="2232101"/>
                        <a:pt x="3767135" y="2234788"/>
                      </a:cubicBezTo>
                      <a:cubicBezTo>
                        <a:pt x="3767135" y="2240161"/>
                        <a:pt x="3762196" y="2246878"/>
                        <a:pt x="3758492" y="2238818"/>
                      </a:cubicBezTo>
                      <a:cubicBezTo>
                        <a:pt x="3757258" y="2235460"/>
                        <a:pt x="3759418" y="2233109"/>
                        <a:pt x="3761887" y="2232269"/>
                      </a:cubicBezTo>
                      <a:close/>
                      <a:moveTo>
                        <a:pt x="3617447" y="2197283"/>
                      </a:moveTo>
                      <a:cubicBezTo>
                        <a:pt x="3620821" y="2198260"/>
                        <a:pt x="3624789" y="2207636"/>
                        <a:pt x="3621614" y="2210762"/>
                      </a:cubicBezTo>
                      <a:cubicBezTo>
                        <a:pt x="3618792" y="2213540"/>
                        <a:pt x="3613148" y="2202427"/>
                        <a:pt x="3614559" y="2199649"/>
                      </a:cubicBezTo>
                      <a:cubicBezTo>
                        <a:pt x="3615264" y="2197566"/>
                        <a:pt x="3616323" y="2196958"/>
                        <a:pt x="3617447" y="2197283"/>
                      </a:cubicBezTo>
                      <a:close/>
                      <a:moveTo>
                        <a:pt x="4147462" y="2186298"/>
                      </a:moveTo>
                      <a:cubicBezTo>
                        <a:pt x="4150645" y="2185802"/>
                        <a:pt x="4154690" y="2186017"/>
                        <a:pt x="4158820" y="2186794"/>
                      </a:cubicBezTo>
                      <a:cubicBezTo>
                        <a:pt x="4167080" y="2188347"/>
                        <a:pt x="4175685" y="2192143"/>
                        <a:pt x="4178439" y="2196975"/>
                      </a:cubicBezTo>
                      <a:cubicBezTo>
                        <a:pt x="4182569" y="2205257"/>
                        <a:pt x="4183946" y="2248051"/>
                        <a:pt x="4194960" y="2243909"/>
                      </a:cubicBezTo>
                      <a:cubicBezTo>
                        <a:pt x="4205974" y="2239768"/>
                        <a:pt x="4214235" y="2224583"/>
                        <a:pt x="4221119" y="2224583"/>
                      </a:cubicBezTo>
                      <a:cubicBezTo>
                        <a:pt x="4226626" y="2224583"/>
                        <a:pt x="4228002" y="2209398"/>
                        <a:pt x="4234886" y="2209398"/>
                      </a:cubicBezTo>
                      <a:cubicBezTo>
                        <a:pt x="4240393" y="2208018"/>
                        <a:pt x="4263798" y="2220442"/>
                        <a:pt x="4283073" y="2228725"/>
                      </a:cubicBezTo>
                      <a:cubicBezTo>
                        <a:pt x="4273436" y="2256333"/>
                        <a:pt x="4263798" y="2282561"/>
                        <a:pt x="4252784" y="2308790"/>
                      </a:cubicBezTo>
                      <a:cubicBezTo>
                        <a:pt x="4252784" y="2308790"/>
                        <a:pt x="4251408" y="2307409"/>
                        <a:pt x="4251408" y="2307409"/>
                      </a:cubicBezTo>
                      <a:cubicBezTo>
                        <a:pt x="4245900" y="2299127"/>
                        <a:pt x="4251408" y="2293605"/>
                        <a:pt x="4243147" y="2285322"/>
                      </a:cubicBezTo>
                      <a:cubicBezTo>
                        <a:pt x="4233510" y="2275659"/>
                        <a:pt x="4208728" y="2267377"/>
                        <a:pt x="4197714" y="2265996"/>
                      </a:cubicBezTo>
                      <a:cubicBezTo>
                        <a:pt x="4186699" y="2265996"/>
                        <a:pt x="4194960" y="2260475"/>
                        <a:pt x="4183946" y="2257714"/>
                      </a:cubicBezTo>
                      <a:cubicBezTo>
                        <a:pt x="4172932" y="2253572"/>
                        <a:pt x="4167425" y="2246670"/>
                        <a:pt x="4167425" y="2252192"/>
                      </a:cubicBezTo>
                      <a:cubicBezTo>
                        <a:pt x="4167425" y="2257714"/>
                        <a:pt x="4156410" y="2257714"/>
                        <a:pt x="4156410" y="2252192"/>
                      </a:cubicBezTo>
                      <a:cubicBezTo>
                        <a:pt x="4156410" y="2246670"/>
                        <a:pt x="4150903" y="2238388"/>
                        <a:pt x="4146773" y="2234246"/>
                      </a:cubicBezTo>
                      <a:cubicBezTo>
                        <a:pt x="4142643" y="2231485"/>
                        <a:pt x="4150903" y="2230105"/>
                        <a:pt x="4156410" y="2231485"/>
                      </a:cubicBezTo>
                      <a:cubicBezTo>
                        <a:pt x="4161917" y="2232866"/>
                        <a:pt x="4161917" y="2224583"/>
                        <a:pt x="4170178" y="2228725"/>
                      </a:cubicBezTo>
                      <a:cubicBezTo>
                        <a:pt x="4177062" y="2231485"/>
                        <a:pt x="4177062" y="2221822"/>
                        <a:pt x="4171555" y="2223203"/>
                      </a:cubicBezTo>
                      <a:cubicBezTo>
                        <a:pt x="4166048" y="2223203"/>
                        <a:pt x="4148150" y="2228725"/>
                        <a:pt x="4145396" y="2221822"/>
                      </a:cubicBezTo>
                      <a:cubicBezTo>
                        <a:pt x="4142643" y="2213540"/>
                        <a:pt x="4142643" y="2208018"/>
                        <a:pt x="4137136" y="2208018"/>
                      </a:cubicBezTo>
                      <a:cubicBezTo>
                        <a:pt x="4130252" y="2208018"/>
                        <a:pt x="4127498" y="2210779"/>
                        <a:pt x="4127498" y="2203877"/>
                      </a:cubicBezTo>
                      <a:cubicBezTo>
                        <a:pt x="4128875" y="2195594"/>
                        <a:pt x="4138512" y="2199735"/>
                        <a:pt x="4141266" y="2190072"/>
                      </a:cubicBezTo>
                      <a:cubicBezTo>
                        <a:pt x="4141955" y="2188002"/>
                        <a:pt x="4144278" y="2186794"/>
                        <a:pt x="4147462" y="2186298"/>
                      </a:cubicBezTo>
                      <a:close/>
                      <a:moveTo>
                        <a:pt x="3590792" y="2152263"/>
                      </a:moveTo>
                      <a:cubicBezTo>
                        <a:pt x="3592247" y="2146865"/>
                        <a:pt x="3606799" y="2160359"/>
                        <a:pt x="3600978" y="2167106"/>
                      </a:cubicBezTo>
                      <a:cubicBezTo>
                        <a:pt x="3595157" y="2173853"/>
                        <a:pt x="3589337" y="2157660"/>
                        <a:pt x="3590792" y="2152263"/>
                      </a:cubicBezTo>
                      <a:close/>
                      <a:moveTo>
                        <a:pt x="4034583" y="2147973"/>
                      </a:moveTo>
                      <a:cubicBezTo>
                        <a:pt x="4035421" y="2148187"/>
                        <a:pt x="4035507" y="2149301"/>
                        <a:pt x="4034476" y="2151700"/>
                      </a:cubicBezTo>
                      <a:cubicBezTo>
                        <a:pt x="4030352" y="2161298"/>
                        <a:pt x="4017981" y="2177750"/>
                        <a:pt x="4006985" y="2170895"/>
                      </a:cubicBezTo>
                      <a:cubicBezTo>
                        <a:pt x="3994614" y="2165411"/>
                        <a:pt x="3956127" y="2168153"/>
                        <a:pt x="3953378" y="2184605"/>
                      </a:cubicBezTo>
                      <a:cubicBezTo>
                        <a:pt x="3952003" y="2202428"/>
                        <a:pt x="3971247" y="2213397"/>
                        <a:pt x="3973996" y="2203799"/>
                      </a:cubicBezTo>
                      <a:cubicBezTo>
                        <a:pt x="3975371" y="2194202"/>
                        <a:pt x="4004236" y="2187347"/>
                        <a:pt x="4005610" y="2192831"/>
                      </a:cubicBezTo>
                      <a:cubicBezTo>
                        <a:pt x="4008359" y="2198315"/>
                        <a:pt x="3989116" y="2212026"/>
                        <a:pt x="3982243" y="2213397"/>
                      </a:cubicBezTo>
                      <a:cubicBezTo>
                        <a:pt x="3975371" y="2214768"/>
                        <a:pt x="3979494" y="2222994"/>
                        <a:pt x="3987741" y="2228478"/>
                      </a:cubicBezTo>
                      <a:cubicBezTo>
                        <a:pt x="3994614" y="2233962"/>
                        <a:pt x="3984992" y="2243559"/>
                        <a:pt x="3990490" y="2250414"/>
                      </a:cubicBezTo>
                      <a:cubicBezTo>
                        <a:pt x="3995989" y="2257270"/>
                        <a:pt x="3997363" y="2262754"/>
                        <a:pt x="3989116" y="2265496"/>
                      </a:cubicBezTo>
                      <a:cubicBezTo>
                        <a:pt x="3982243" y="2268238"/>
                        <a:pt x="3975371" y="2273722"/>
                        <a:pt x="3975371" y="2262754"/>
                      </a:cubicBezTo>
                      <a:cubicBezTo>
                        <a:pt x="3975371" y="2253156"/>
                        <a:pt x="3963000" y="2253156"/>
                        <a:pt x="3967123" y="2243559"/>
                      </a:cubicBezTo>
                      <a:cubicBezTo>
                        <a:pt x="3971247" y="2233962"/>
                        <a:pt x="3958876" y="2229849"/>
                        <a:pt x="3956127" y="2236704"/>
                      </a:cubicBezTo>
                      <a:cubicBezTo>
                        <a:pt x="3954753" y="2242188"/>
                        <a:pt x="3954753" y="2266867"/>
                        <a:pt x="3958876" y="2270980"/>
                      </a:cubicBezTo>
                      <a:cubicBezTo>
                        <a:pt x="3963000" y="2275093"/>
                        <a:pt x="3957502" y="2286061"/>
                        <a:pt x="3950629" y="2290174"/>
                      </a:cubicBezTo>
                      <a:cubicBezTo>
                        <a:pt x="3943756" y="2292916"/>
                        <a:pt x="3947880" y="2275093"/>
                        <a:pt x="3949254" y="2268238"/>
                      </a:cubicBezTo>
                      <a:cubicBezTo>
                        <a:pt x="3950629" y="2260012"/>
                        <a:pt x="3950629" y="2247672"/>
                        <a:pt x="3943756" y="2247672"/>
                      </a:cubicBezTo>
                      <a:cubicBezTo>
                        <a:pt x="3936884" y="2246301"/>
                        <a:pt x="3925887" y="2244930"/>
                        <a:pt x="3934134" y="2228478"/>
                      </a:cubicBezTo>
                      <a:cubicBezTo>
                        <a:pt x="3942382" y="2212026"/>
                        <a:pt x="3942382" y="2194202"/>
                        <a:pt x="3946505" y="2191460"/>
                      </a:cubicBezTo>
                      <a:cubicBezTo>
                        <a:pt x="3950629" y="2188718"/>
                        <a:pt x="3949254" y="2165411"/>
                        <a:pt x="3957502" y="2164040"/>
                      </a:cubicBezTo>
                      <a:cubicBezTo>
                        <a:pt x="3967123" y="2162669"/>
                        <a:pt x="3967123" y="2150329"/>
                        <a:pt x="3976745" y="2154442"/>
                      </a:cubicBezTo>
                      <a:cubicBezTo>
                        <a:pt x="3987741" y="2158556"/>
                        <a:pt x="4009734" y="2165411"/>
                        <a:pt x="4016607" y="2159927"/>
                      </a:cubicBezTo>
                      <a:cubicBezTo>
                        <a:pt x="4020730" y="2156499"/>
                        <a:pt x="4026228" y="2152043"/>
                        <a:pt x="4030180" y="2149644"/>
                      </a:cubicBezTo>
                      <a:cubicBezTo>
                        <a:pt x="4032156" y="2148444"/>
                        <a:pt x="4033746" y="2147758"/>
                        <a:pt x="4034583" y="2147973"/>
                      </a:cubicBezTo>
                      <a:close/>
                      <a:moveTo>
                        <a:pt x="4078371" y="2141891"/>
                      </a:moveTo>
                      <a:cubicBezTo>
                        <a:pt x="4082082" y="2141110"/>
                        <a:pt x="4083645" y="2150487"/>
                        <a:pt x="4083645" y="2153612"/>
                      </a:cubicBezTo>
                      <a:cubicBezTo>
                        <a:pt x="4083645" y="2157780"/>
                        <a:pt x="4093368" y="2150834"/>
                        <a:pt x="4093368" y="2159169"/>
                      </a:cubicBezTo>
                      <a:cubicBezTo>
                        <a:pt x="4093368" y="2166114"/>
                        <a:pt x="4098924" y="2174448"/>
                        <a:pt x="4087812" y="2173059"/>
                      </a:cubicBezTo>
                      <a:cubicBezTo>
                        <a:pt x="4078089" y="2171670"/>
                        <a:pt x="4086423" y="2186950"/>
                        <a:pt x="4082256" y="2188339"/>
                      </a:cubicBezTo>
                      <a:cubicBezTo>
                        <a:pt x="4075311" y="2189728"/>
                        <a:pt x="4065587" y="2159169"/>
                        <a:pt x="4073921" y="2146667"/>
                      </a:cubicBezTo>
                      <a:cubicBezTo>
                        <a:pt x="4075658" y="2143541"/>
                        <a:pt x="4077134" y="2142152"/>
                        <a:pt x="4078371" y="2141891"/>
                      </a:cubicBezTo>
                      <a:close/>
                      <a:moveTo>
                        <a:pt x="3566152" y="2071122"/>
                      </a:moveTo>
                      <a:cubicBezTo>
                        <a:pt x="3569437" y="2072405"/>
                        <a:pt x="3574848" y="2080618"/>
                        <a:pt x="3584124" y="2079591"/>
                      </a:cubicBezTo>
                      <a:cubicBezTo>
                        <a:pt x="3597867" y="2079591"/>
                        <a:pt x="3604738" y="2083698"/>
                        <a:pt x="3607486" y="2093280"/>
                      </a:cubicBezTo>
                      <a:cubicBezTo>
                        <a:pt x="3610235" y="2102862"/>
                        <a:pt x="3632223" y="2113813"/>
                        <a:pt x="3634971" y="2122026"/>
                      </a:cubicBezTo>
                      <a:cubicBezTo>
                        <a:pt x="3637720" y="2130239"/>
                        <a:pt x="3644591" y="2139821"/>
                        <a:pt x="3647340" y="2138452"/>
                      </a:cubicBezTo>
                      <a:cubicBezTo>
                        <a:pt x="3651463" y="2135715"/>
                        <a:pt x="3656960" y="2138452"/>
                        <a:pt x="3659708" y="2143928"/>
                      </a:cubicBezTo>
                      <a:cubicBezTo>
                        <a:pt x="3663831" y="2149404"/>
                        <a:pt x="3665205" y="2142560"/>
                        <a:pt x="3670702" y="2149404"/>
                      </a:cubicBezTo>
                      <a:cubicBezTo>
                        <a:pt x="3674825" y="2156248"/>
                        <a:pt x="3677573" y="2153510"/>
                        <a:pt x="3677573" y="2158986"/>
                      </a:cubicBezTo>
                      <a:cubicBezTo>
                        <a:pt x="3677573" y="2164461"/>
                        <a:pt x="3685819" y="2160355"/>
                        <a:pt x="3685819" y="2167199"/>
                      </a:cubicBezTo>
                      <a:cubicBezTo>
                        <a:pt x="3685819" y="2174043"/>
                        <a:pt x="3699561" y="2179519"/>
                        <a:pt x="3694064" y="2184994"/>
                      </a:cubicBezTo>
                      <a:cubicBezTo>
                        <a:pt x="3689942" y="2190470"/>
                        <a:pt x="3689942" y="2198683"/>
                        <a:pt x="3698187" y="2198683"/>
                      </a:cubicBezTo>
                      <a:cubicBezTo>
                        <a:pt x="3705058" y="2198683"/>
                        <a:pt x="3703684" y="2215109"/>
                        <a:pt x="3711930" y="2215109"/>
                      </a:cubicBezTo>
                      <a:cubicBezTo>
                        <a:pt x="3718801" y="2215109"/>
                        <a:pt x="3714678" y="2226060"/>
                        <a:pt x="3721549" y="2224691"/>
                      </a:cubicBezTo>
                      <a:cubicBezTo>
                        <a:pt x="3728421" y="2224691"/>
                        <a:pt x="3729795" y="2232904"/>
                        <a:pt x="3731169" y="2228798"/>
                      </a:cubicBezTo>
                      <a:cubicBezTo>
                        <a:pt x="3732543" y="2224691"/>
                        <a:pt x="3729795" y="2220585"/>
                        <a:pt x="3725672" y="2219216"/>
                      </a:cubicBezTo>
                      <a:cubicBezTo>
                        <a:pt x="3720175" y="2219216"/>
                        <a:pt x="3718801" y="2211003"/>
                        <a:pt x="3727046" y="2211003"/>
                      </a:cubicBezTo>
                      <a:cubicBezTo>
                        <a:pt x="3735292" y="2211003"/>
                        <a:pt x="3736666" y="2224691"/>
                        <a:pt x="3740789" y="2226060"/>
                      </a:cubicBezTo>
                      <a:cubicBezTo>
                        <a:pt x="3743538" y="2227429"/>
                        <a:pt x="3744912" y="2239749"/>
                        <a:pt x="3739415" y="2238380"/>
                      </a:cubicBezTo>
                      <a:cubicBezTo>
                        <a:pt x="3735292" y="2237011"/>
                        <a:pt x="3733918" y="2238380"/>
                        <a:pt x="3733918" y="2242486"/>
                      </a:cubicBezTo>
                      <a:cubicBezTo>
                        <a:pt x="3733918" y="2246593"/>
                        <a:pt x="3731169" y="2254806"/>
                        <a:pt x="3731169" y="2263019"/>
                      </a:cubicBezTo>
                      <a:cubicBezTo>
                        <a:pt x="3731169" y="2269864"/>
                        <a:pt x="3729795" y="2290397"/>
                        <a:pt x="3725672" y="2290397"/>
                      </a:cubicBezTo>
                      <a:cubicBezTo>
                        <a:pt x="3720175" y="2290397"/>
                        <a:pt x="3710555" y="2284921"/>
                        <a:pt x="3709181" y="2290397"/>
                      </a:cubicBezTo>
                      <a:cubicBezTo>
                        <a:pt x="3706433" y="2294503"/>
                        <a:pt x="3703684" y="2284921"/>
                        <a:pt x="3700936" y="2280815"/>
                      </a:cubicBezTo>
                      <a:cubicBezTo>
                        <a:pt x="3698187" y="2275339"/>
                        <a:pt x="3677573" y="2261651"/>
                        <a:pt x="3672076" y="2250700"/>
                      </a:cubicBezTo>
                      <a:cubicBezTo>
                        <a:pt x="3666579" y="2239749"/>
                        <a:pt x="3651463" y="2232904"/>
                        <a:pt x="3648714" y="2217847"/>
                      </a:cubicBezTo>
                      <a:cubicBezTo>
                        <a:pt x="3645965" y="2204158"/>
                        <a:pt x="3630849" y="2175412"/>
                        <a:pt x="3623977" y="2174043"/>
                      </a:cubicBezTo>
                      <a:cubicBezTo>
                        <a:pt x="3617106" y="2172675"/>
                        <a:pt x="3617106" y="2137084"/>
                        <a:pt x="3607486" y="2135715"/>
                      </a:cubicBezTo>
                      <a:cubicBezTo>
                        <a:pt x="3597867" y="2135715"/>
                        <a:pt x="3593744" y="2115182"/>
                        <a:pt x="3585498" y="2109706"/>
                      </a:cubicBezTo>
                      <a:cubicBezTo>
                        <a:pt x="3577253" y="2104231"/>
                        <a:pt x="3560762" y="2082329"/>
                        <a:pt x="3563510" y="2072747"/>
                      </a:cubicBezTo>
                      <a:cubicBezTo>
                        <a:pt x="3564198" y="2071036"/>
                        <a:pt x="3565057" y="2070694"/>
                        <a:pt x="3566152" y="2071122"/>
                      </a:cubicBezTo>
                      <a:close/>
                      <a:moveTo>
                        <a:pt x="3902149" y="2050028"/>
                      </a:moveTo>
                      <a:cubicBezTo>
                        <a:pt x="3907643" y="2050028"/>
                        <a:pt x="3917256" y="2059625"/>
                        <a:pt x="3917256" y="2065109"/>
                      </a:cubicBezTo>
                      <a:cubicBezTo>
                        <a:pt x="3917256" y="2070593"/>
                        <a:pt x="3926870" y="2070593"/>
                        <a:pt x="3930989" y="2069222"/>
                      </a:cubicBezTo>
                      <a:cubicBezTo>
                        <a:pt x="3935109" y="2067851"/>
                        <a:pt x="3943349" y="2073335"/>
                        <a:pt x="3941976" y="2080190"/>
                      </a:cubicBezTo>
                      <a:cubicBezTo>
                        <a:pt x="3940603" y="2087045"/>
                        <a:pt x="3922749" y="2082932"/>
                        <a:pt x="3928243" y="2088416"/>
                      </a:cubicBezTo>
                      <a:cubicBezTo>
                        <a:pt x="3930989" y="2092530"/>
                        <a:pt x="3922749" y="2096643"/>
                        <a:pt x="3917256" y="2099385"/>
                      </a:cubicBezTo>
                      <a:cubicBezTo>
                        <a:pt x="3917256" y="2099385"/>
                        <a:pt x="3915883" y="2100756"/>
                        <a:pt x="3915883" y="2100756"/>
                      </a:cubicBezTo>
                      <a:cubicBezTo>
                        <a:pt x="3910389" y="2104869"/>
                        <a:pt x="3920002" y="2114466"/>
                        <a:pt x="3914509" y="2114466"/>
                      </a:cubicBezTo>
                      <a:cubicBezTo>
                        <a:pt x="3907643" y="2115837"/>
                        <a:pt x="3915883" y="2126805"/>
                        <a:pt x="3920002" y="2132289"/>
                      </a:cubicBezTo>
                      <a:cubicBezTo>
                        <a:pt x="3924122" y="2136402"/>
                        <a:pt x="3918629" y="2143258"/>
                        <a:pt x="3924122" y="2147371"/>
                      </a:cubicBezTo>
                      <a:cubicBezTo>
                        <a:pt x="3930989" y="2150113"/>
                        <a:pt x="3939229" y="2158339"/>
                        <a:pt x="3935109" y="2162452"/>
                      </a:cubicBezTo>
                      <a:cubicBezTo>
                        <a:pt x="3932363" y="2166565"/>
                        <a:pt x="3910389" y="2166565"/>
                        <a:pt x="3911763" y="2178905"/>
                      </a:cubicBezTo>
                      <a:cubicBezTo>
                        <a:pt x="3913136" y="2189873"/>
                        <a:pt x="3910389" y="2200841"/>
                        <a:pt x="3902149" y="2207696"/>
                      </a:cubicBezTo>
                      <a:cubicBezTo>
                        <a:pt x="3893910" y="2213180"/>
                        <a:pt x="3899403" y="2246085"/>
                        <a:pt x="3889790" y="2250198"/>
                      </a:cubicBezTo>
                      <a:cubicBezTo>
                        <a:pt x="3881550" y="2254311"/>
                        <a:pt x="3867817" y="2261166"/>
                        <a:pt x="3866443" y="2254311"/>
                      </a:cubicBezTo>
                      <a:cubicBezTo>
                        <a:pt x="3866443" y="2247456"/>
                        <a:pt x="3851337" y="2244714"/>
                        <a:pt x="3847217" y="2243343"/>
                      </a:cubicBezTo>
                      <a:cubicBezTo>
                        <a:pt x="3841724" y="2241972"/>
                        <a:pt x="3827991" y="2250198"/>
                        <a:pt x="3825244" y="2246085"/>
                      </a:cubicBezTo>
                      <a:cubicBezTo>
                        <a:pt x="3823871" y="2240601"/>
                        <a:pt x="3819751" y="2233746"/>
                        <a:pt x="3812884" y="2237859"/>
                      </a:cubicBezTo>
                      <a:cubicBezTo>
                        <a:pt x="3807391" y="2243343"/>
                        <a:pt x="3797778" y="2225520"/>
                        <a:pt x="3797778" y="2213180"/>
                      </a:cubicBezTo>
                      <a:cubicBezTo>
                        <a:pt x="3797778" y="2200841"/>
                        <a:pt x="3788165" y="2200841"/>
                        <a:pt x="3784045" y="2193986"/>
                      </a:cubicBezTo>
                      <a:cubicBezTo>
                        <a:pt x="3781298" y="2188502"/>
                        <a:pt x="3782672" y="2176163"/>
                        <a:pt x="3775805" y="2167936"/>
                      </a:cubicBezTo>
                      <a:cubicBezTo>
                        <a:pt x="3770312" y="2161081"/>
                        <a:pt x="3779925" y="2141886"/>
                        <a:pt x="3786791" y="2141886"/>
                      </a:cubicBezTo>
                      <a:cubicBezTo>
                        <a:pt x="3786791" y="2141886"/>
                        <a:pt x="3786791" y="2141886"/>
                        <a:pt x="3788165" y="2141886"/>
                      </a:cubicBezTo>
                      <a:cubicBezTo>
                        <a:pt x="3795031" y="2143258"/>
                        <a:pt x="3808764" y="2155597"/>
                        <a:pt x="3811511" y="2148742"/>
                      </a:cubicBezTo>
                      <a:cubicBezTo>
                        <a:pt x="3814258" y="2141886"/>
                        <a:pt x="3808764" y="2125434"/>
                        <a:pt x="3822498" y="2124063"/>
                      </a:cubicBezTo>
                      <a:cubicBezTo>
                        <a:pt x="3834857" y="2124063"/>
                        <a:pt x="3843097" y="2126805"/>
                        <a:pt x="3844470" y="2115837"/>
                      </a:cubicBezTo>
                      <a:cubicBezTo>
                        <a:pt x="3847217" y="2104869"/>
                        <a:pt x="3855457" y="2089788"/>
                        <a:pt x="3859577" y="2089788"/>
                      </a:cubicBezTo>
                      <a:cubicBezTo>
                        <a:pt x="3863697" y="2089788"/>
                        <a:pt x="3870563" y="2096643"/>
                        <a:pt x="3870563" y="2092530"/>
                      </a:cubicBezTo>
                      <a:cubicBezTo>
                        <a:pt x="3870563" y="2088416"/>
                        <a:pt x="3874683" y="2088416"/>
                        <a:pt x="3878803" y="2087045"/>
                      </a:cubicBezTo>
                      <a:cubicBezTo>
                        <a:pt x="3880177" y="2087045"/>
                        <a:pt x="3881550" y="2085674"/>
                        <a:pt x="3881550" y="2082932"/>
                      </a:cubicBezTo>
                      <a:cubicBezTo>
                        <a:pt x="3880177" y="2074706"/>
                        <a:pt x="3889790" y="2074706"/>
                        <a:pt x="3889790" y="2069222"/>
                      </a:cubicBezTo>
                      <a:cubicBezTo>
                        <a:pt x="3891163" y="2063738"/>
                        <a:pt x="3896656" y="2050028"/>
                        <a:pt x="3902149" y="2050028"/>
                      </a:cubicBezTo>
                      <a:close/>
                      <a:moveTo>
                        <a:pt x="3340544" y="1992878"/>
                      </a:moveTo>
                      <a:cubicBezTo>
                        <a:pt x="3344735" y="1992878"/>
                        <a:pt x="3367087" y="2022121"/>
                        <a:pt x="3367087" y="2037439"/>
                      </a:cubicBezTo>
                      <a:cubicBezTo>
                        <a:pt x="3367087" y="2054150"/>
                        <a:pt x="3351720" y="2072253"/>
                        <a:pt x="3341941" y="2065290"/>
                      </a:cubicBezTo>
                      <a:cubicBezTo>
                        <a:pt x="3333559" y="2058327"/>
                        <a:pt x="3334956" y="2047187"/>
                        <a:pt x="3333559" y="2036047"/>
                      </a:cubicBezTo>
                      <a:cubicBezTo>
                        <a:pt x="3333559" y="2026299"/>
                        <a:pt x="3332162" y="2017944"/>
                        <a:pt x="3334956" y="2010981"/>
                      </a:cubicBezTo>
                      <a:cubicBezTo>
                        <a:pt x="3337750" y="2004018"/>
                        <a:pt x="3336353" y="1992878"/>
                        <a:pt x="3340544" y="1992878"/>
                      </a:cubicBezTo>
                      <a:close/>
                      <a:moveTo>
                        <a:pt x="4047361" y="1991303"/>
                      </a:moveTo>
                      <a:cubicBezTo>
                        <a:pt x="4050620" y="1990962"/>
                        <a:pt x="4054394" y="1993349"/>
                        <a:pt x="4054394" y="2000170"/>
                      </a:cubicBezTo>
                      <a:cubicBezTo>
                        <a:pt x="4054394" y="2013813"/>
                        <a:pt x="4063999" y="2034277"/>
                        <a:pt x="4058510" y="2042463"/>
                      </a:cubicBezTo>
                      <a:cubicBezTo>
                        <a:pt x="4053021" y="2049284"/>
                        <a:pt x="4042043" y="2043827"/>
                        <a:pt x="4042043" y="2050648"/>
                      </a:cubicBezTo>
                      <a:cubicBezTo>
                        <a:pt x="4042043" y="2056105"/>
                        <a:pt x="4047532" y="2073841"/>
                        <a:pt x="4042043" y="2073841"/>
                      </a:cubicBezTo>
                      <a:cubicBezTo>
                        <a:pt x="4036555" y="2073841"/>
                        <a:pt x="4036555" y="2067019"/>
                        <a:pt x="4025577" y="2064291"/>
                      </a:cubicBezTo>
                      <a:cubicBezTo>
                        <a:pt x="4014599" y="2061562"/>
                        <a:pt x="4021460" y="2032913"/>
                        <a:pt x="4013226" y="2031549"/>
                      </a:cubicBezTo>
                      <a:cubicBezTo>
                        <a:pt x="4004993" y="2030184"/>
                        <a:pt x="4006365" y="2037006"/>
                        <a:pt x="4000876" y="2037006"/>
                      </a:cubicBezTo>
                      <a:cubicBezTo>
                        <a:pt x="3995387" y="2035641"/>
                        <a:pt x="3992643" y="2045191"/>
                        <a:pt x="3987154" y="2045191"/>
                      </a:cubicBezTo>
                      <a:cubicBezTo>
                        <a:pt x="3983037" y="2046555"/>
                        <a:pt x="3985782" y="2028820"/>
                        <a:pt x="3992643" y="2026091"/>
                      </a:cubicBezTo>
                      <a:cubicBezTo>
                        <a:pt x="3999504" y="2023363"/>
                        <a:pt x="4006365" y="2009720"/>
                        <a:pt x="4011854" y="2013813"/>
                      </a:cubicBezTo>
                      <a:cubicBezTo>
                        <a:pt x="4015971" y="2016542"/>
                        <a:pt x="4025577" y="2023363"/>
                        <a:pt x="4025577" y="2016542"/>
                      </a:cubicBezTo>
                      <a:cubicBezTo>
                        <a:pt x="4025577" y="2011085"/>
                        <a:pt x="4033810" y="2016542"/>
                        <a:pt x="4035182" y="2008356"/>
                      </a:cubicBezTo>
                      <a:cubicBezTo>
                        <a:pt x="4035182" y="2000170"/>
                        <a:pt x="4047532" y="2006992"/>
                        <a:pt x="4043416" y="1998806"/>
                      </a:cubicBezTo>
                      <a:cubicBezTo>
                        <a:pt x="4041357" y="1994714"/>
                        <a:pt x="4044102" y="1991644"/>
                        <a:pt x="4047361" y="1991303"/>
                      </a:cubicBezTo>
                      <a:close/>
                      <a:moveTo>
                        <a:pt x="4027853" y="1988856"/>
                      </a:moveTo>
                      <a:cubicBezTo>
                        <a:pt x="4032249" y="1994360"/>
                        <a:pt x="4017595" y="2003991"/>
                        <a:pt x="4014665" y="1998487"/>
                      </a:cubicBezTo>
                      <a:cubicBezTo>
                        <a:pt x="4013199" y="1994360"/>
                        <a:pt x="4023457" y="1983353"/>
                        <a:pt x="4027853" y="1988856"/>
                      </a:cubicBezTo>
                      <a:close/>
                      <a:moveTo>
                        <a:pt x="1090555" y="1970837"/>
                      </a:moveTo>
                      <a:cubicBezTo>
                        <a:pt x="1093447" y="1969830"/>
                        <a:pt x="1097189" y="1969494"/>
                        <a:pt x="1099230" y="1971509"/>
                      </a:cubicBezTo>
                      <a:cubicBezTo>
                        <a:pt x="1101951" y="1974196"/>
                        <a:pt x="1103312" y="1979569"/>
                        <a:pt x="1099230" y="1982256"/>
                      </a:cubicBezTo>
                      <a:cubicBezTo>
                        <a:pt x="1096508" y="1983599"/>
                        <a:pt x="1089705" y="1984942"/>
                        <a:pt x="1088344" y="1983599"/>
                      </a:cubicBezTo>
                      <a:cubicBezTo>
                        <a:pt x="1085622" y="1980912"/>
                        <a:pt x="1091065" y="1976882"/>
                        <a:pt x="1086983" y="1974196"/>
                      </a:cubicBezTo>
                      <a:cubicBezTo>
                        <a:pt x="1085623" y="1973524"/>
                        <a:pt x="1087664" y="1971845"/>
                        <a:pt x="1090555" y="1970837"/>
                      </a:cubicBezTo>
                      <a:close/>
                      <a:moveTo>
                        <a:pt x="3943284" y="1965303"/>
                      </a:moveTo>
                      <a:cubicBezTo>
                        <a:pt x="3944140" y="1964455"/>
                        <a:pt x="3944910" y="1964625"/>
                        <a:pt x="3945594" y="1966320"/>
                      </a:cubicBezTo>
                      <a:cubicBezTo>
                        <a:pt x="3948331" y="1973100"/>
                        <a:pt x="3949699" y="1979880"/>
                        <a:pt x="3941488" y="1986660"/>
                      </a:cubicBezTo>
                      <a:cubicBezTo>
                        <a:pt x="3933277" y="1993440"/>
                        <a:pt x="3915486" y="2024628"/>
                        <a:pt x="3912749" y="2017848"/>
                      </a:cubicBezTo>
                      <a:cubicBezTo>
                        <a:pt x="3910012" y="2013780"/>
                        <a:pt x="3926434" y="1997508"/>
                        <a:pt x="3933277" y="1986660"/>
                      </a:cubicBezTo>
                      <a:cubicBezTo>
                        <a:pt x="3937383" y="1979541"/>
                        <a:pt x="3940718" y="1967845"/>
                        <a:pt x="3943284" y="1965303"/>
                      </a:cubicBezTo>
                      <a:close/>
                      <a:moveTo>
                        <a:pt x="3986705" y="1951381"/>
                      </a:moveTo>
                      <a:cubicBezTo>
                        <a:pt x="3993547" y="1950015"/>
                        <a:pt x="4012707" y="1966407"/>
                        <a:pt x="4011338" y="1973237"/>
                      </a:cubicBezTo>
                      <a:cubicBezTo>
                        <a:pt x="4009970" y="1980067"/>
                        <a:pt x="4015444" y="1971871"/>
                        <a:pt x="4016812" y="1977335"/>
                      </a:cubicBezTo>
                      <a:cubicBezTo>
                        <a:pt x="4019549" y="1981433"/>
                        <a:pt x="4007233" y="2008753"/>
                        <a:pt x="4000390" y="2007387"/>
                      </a:cubicBezTo>
                      <a:cubicBezTo>
                        <a:pt x="3993547" y="2004655"/>
                        <a:pt x="3993547" y="1990995"/>
                        <a:pt x="3997653" y="1986897"/>
                      </a:cubicBezTo>
                      <a:cubicBezTo>
                        <a:pt x="4001759" y="1981433"/>
                        <a:pt x="3996284" y="1965041"/>
                        <a:pt x="3996284" y="1971871"/>
                      </a:cubicBezTo>
                      <a:cubicBezTo>
                        <a:pt x="3996284" y="1977335"/>
                        <a:pt x="3990810" y="1975969"/>
                        <a:pt x="3988073" y="1977335"/>
                      </a:cubicBezTo>
                      <a:cubicBezTo>
                        <a:pt x="3982599" y="1978701"/>
                        <a:pt x="3979862" y="1952747"/>
                        <a:pt x="3986705" y="1951381"/>
                      </a:cubicBezTo>
                      <a:close/>
                      <a:moveTo>
                        <a:pt x="3962149" y="1922121"/>
                      </a:moveTo>
                      <a:cubicBezTo>
                        <a:pt x="3960812" y="1916678"/>
                        <a:pt x="3986212" y="1938449"/>
                        <a:pt x="3976854" y="1942531"/>
                      </a:cubicBezTo>
                      <a:cubicBezTo>
                        <a:pt x="3966160" y="1945253"/>
                        <a:pt x="3963486" y="1930285"/>
                        <a:pt x="3962149" y="1922121"/>
                      </a:cubicBezTo>
                      <a:close/>
                      <a:moveTo>
                        <a:pt x="3963562" y="1822378"/>
                      </a:moveTo>
                      <a:cubicBezTo>
                        <a:pt x="3970382" y="1818253"/>
                        <a:pt x="3984021" y="1827878"/>
                        <a:pt x="3986749" y="1825128"/>
                      </a:cubicBezTo>
                      <a:cubicBezTo>
                        <a:pt x="3989476" y="1822378"/>
                        <a:pt x="3990840" y="1825128"/>
                        <a:pt x="3989476" y="1832003"/>
                      </a:cubicBezTo>
                      <a:cubicBezTo>
                        <a:pt x="3988113" y="1838878"/>
                        <a:pt x="3996296" y="1854003"/>
                        <a:pt x="3990840" y="1862253"/>
                      </a:cubicBezTo>
                      <a:cubicBezTo>
                        <a:pt x="3984021" y="1871878"/>
                        <a:pt x="3974474" y="1882878"/>
                        <a:pt x="3979929" y="1889753"/>
                      </a:cubicBezTo>
                      <a:cubicBezTo>
                        <a:pt x="3985385" y="1896628"/>
                        <a:pt x="3979929" y="1913128"/>
                        <a:pt x="3988113" y="1907628"/>
                      </a:cubicBezTo>
                      <a:cubicBezTo>
                        <a:pt x="3994932" y="1902128"/>
                        <a:pt x="4008571" y="1906253"/>
                        <a:pt x="4009935" y="1911753"/>
                      </a:cubicBezTo>
                      <a:cubicBezTo>
                        <a:pt x="4009935" y="1917253"/>
                        <a:pt x="4020846" y="1920003"/>
                        <a:pt x="4020846" y="1928253"/>
                      </a:cubicBezTo>
                      <a:cubicBezTo>
                        <a:pt x="4020846" y="1937878"/>
                        <a:pt x="4034485" y="1933753"/>
                        <a:pt x="4038577" y="1943378"/>
                      </a:cubicBezTo>
                      <a:cubicBezTo>
                        <a:pt x="4041305" y="1953003"/>
                        <a:pt x="4048124" y="1962628"/>
                        <a:pt x="4042669" y="1966753"/>
                      </a:cubicBezTo>
                      <a:cubicBezTo>
                        <a:pt x="4035849" y="1972253"/>
                        <a:pt x="4034485" y="1972253"/>
                        <a:pt x="4034485" y="1977753"/>
                      </a:cubicBezTo>
                      <a:cubicBezTo>
                        <a:pt x="4035849" y="1984628"/>
                        <a:pt x="4031757" y="1992878"/>
                        <a:pt x="4030394" y="1983253"/>
                      </a:cubicBezTo>
                      <a:cubicBezTo>
                        <a:pt x="4029030" y="1975003"/>
                        <a:pt x="4018118" y="1966753"/>
                        <a:pt x="4022210" y="1959878"/>
                      </a:cubicBezTo>
                      <a:cubicBezTo>
                        <a:pt x="4026302" y="1953003"/>
                        <a:pt x="4019482" y="1946128"/>
                        <a:pt x="4015391" y="1951628"/>
                      </a:cubicBezTo>
                      <a:cubicBezTo>
                        <a:pt x="4011299" y="1955753"/>
                        <a:pt x="4008571" y="1939253"/>
                        <a:pt x="4011299" y="1933753"/>
                      </a:cubicBezTo>
                      <a:cubicBezTo>
                        <a:pt x="4012663" y="1929628"/>
                        <a:pt x="4000388" y="1915878"/>
                        <a:pt x="3992204" y="1917253"/>
                      </a:cubicBezTo>
                      <a:cubicBezTo>
                        <a:pt x="3982657" y="1918628"/>
                        <a:pt x="3986749" y="1907628"/>
                        <a:pt x="3977201" y="1911753"/>
                      </a:cubicBezTo>
                      <a:cubicBezTo>
                        <a:pt x="3969018" y="1915878"/>
                        <a:pt x="3959471" y="1914503"/>
                        <a:pt x="3960835" y="1906253"/>
                      </a:cubicBezTo>
                      <a:cubicBezTo>
                        <a:pt x="3963562" y="1896628"/>
                        <a:pt x="3960835" y="1891128"/>
                        <a:pt x="3956743" y="1891128"/>
                      </a:cubicBezTo>
                      <a:cubicBezTo>
                        <a:pt x="3954015" y="1891128"/>
                        <a:pt x="3951287" y="1870503"/>
                        <a:pt x="3952651" y="1865003"/>
                      </a:cubicBezTo>
                      <a:cubicBezTo>
                        <a:pt x="3954015" y="1860878"/>
                        <a:pt x="3958107" y="1870503"/>
                        <a:pt x="3960835" y="1867753"/>
                      </a:cubicBezTo>
                      <a:cubicBezTo>
                        <a:pt x="3963562" y="1865003"/>
                        <a:pt x="3958107" y="1827878"/>
                        <a:pt x="3963562" y="1822378"/>
                      </a:cubicBezTo>
                      <a:close/>
                      <a:moveTo>
                        <a:pt x="826208" y="1818970"/>
                      </a:moveTo>
                      <a:cubicBezTo>
                        <a:pt x="835647" y="1818003"/>
                        <a:pt x="856568" y="1822646"/>
                        <a:pt x="854527" y="1828838"/>
                      </a:cubicBezTo>
                      <a:cubicBezTo>
                        <a:pt x="851806" y="1835717"/>
                        <a:pt x="824592" y="1827462"/>
                        <a:pt x="821870" y="1821958"/>
                      </a:cubicBezTo>
                      <a:cubicBezTo>
                        <a:pt x="821190" y="1820239"/>
                        <a:pt x="823061" y="1819293"/>
                        <a:pt x="826208" y="1818970"/>
                      </a:cubicBezTo>
                      <a:close/>
                      <a:moveTo>
                        <a:pt x="1013328" y="1817086"/>
                      </a:moveTo>
                      <a:cubicBezTo>
                        <a:pt x="1020884" y="1817413"/>
                        <a:pt x="1028944" y="1820028"/>
                        <a:pt x="1027600" y="1823950"/>
                      </a:cubicBezTo>
                      <a:cubicBezTo>
                        <a:pt x="1026257" y="1829179"/>
                        <a:pt x="1007451" y="1835716"/>
                        <a:pt x="1002078" y="1823950"/>
                      </a:cubicBezTo>
                      <a:cubicBezTo>
                        <a:pt x="998720" y="1818721"/>
                        <a:pt x="1005772" y="1816760"/>
                        <a:pt x="1013328" y="1817086"/>
                      </a:cubicBezTo>
                      <a:close/>
                      <a:moveTo>
                        <a:pt x="3803668" y="1790888"/>
                      </a:moveTo>
                      <a:cubicBezTo>
                        <a:pt x="3807643" y="1791061"/>
                        <a:pt x="3811100" y="1791752"/>
                        <a:pt x="3811791" y="1793826"/>
                      </a:cubicBezTo>
                      <a:cubicBezTo>
                        <a:pt x="3813174" y="1797974"/>
                        <a:pt x="3803495" y="1809035"/>
                        <a:pt x="3803495" y="1815949"/>
                      </a:cubicBezTo>
                      <a:cubicBezTo>
                        <a:pt x="3803495" y="1822862"/>
                        <a:pt x="3782756" y="1832541"/>
                        <a:pt x="3775842" y="1817331"/>
                      </a:cubicBezTo>
                      <a:cubicBezTo>
                        <a:pt x="3770312" y="1802122"/>
                        <a:pt x="3785521" y="1791061"/>
                        <a:pt x="3792434" y="1791061"/>
                      </a:cubicBezTo>
                      <a:cubicBezTo>
                        <a:pt x="3795200" y="1791061"/>
                        <a:pt x="3799693" y="1790715"/>
                        <a:pt x="3803668" y="1790888"/>
                      </a:cubicBezTo>
                      <a:close/>
                      <a:moveTo>
                        <a:pt x="904829" y="1787448"/>
                      </a:moveTo>
                      <a:cubicBezTo>
                        <a:pt x="908988" y="1783329"/>
                        <a:pt x="920078" y="1790194"/>
                        <a:pt x="929782" y="1792940"/>
                      </a:cubicBezTo>
                      <a:cubicBezTo>
                        <a:pt x="932554" y="1792940"/>
                        <a:pt x="936713" y="1794313"/>
                        <a:pt x="938099" y="1792940"/>
                      </a:cubicBezTo>
                      <a:cubicBezTo>
                        <a:pt x="946417" y="1790194"/>
                        <a:pt x="981074" y="1802551"/>
                        <a:pt x="981074" y="1813535"/>
                      </a:cubicBezTo>
                      <a:cubicBezTo>
                        <a:pt x="981074" y="1825891"/>
                        <a:pt x="960280" y="1816280"/>
                        <a:pt x="947803" y="1821772"/>
                      </a:cubicBezTo>
                      <a:cubicBezTo>
                        <a:pt x="935327" y="1827264"/>
                        <a:pt x="933941" y="1834129"/>
                        <a:pt x="927009" y="1830010"/>
                      </a:cubicBezTo>
                      <a:cubicBezTo>
                        <a:pt x="921464" y="1825891"/>
                        <a:pt x="914533" y="1821772"/>
                        <a:pt x="904829" y="1825891"/>
                      </a:cubicBezTo>
                      <a:cubicBezTo>
                        <a:pt x="893739" y="1830010"/>
                        <a:pt x="882649" y="1824518"/>
                        <a:pt x="884035" y="1820399"/>
                      </a:cubicBezTo>
                      <a:cubicBezTo>
                        <a:pt x="886808" y="1812162"/>
                        <a:pt x="914533" y="1820399"/>
                        <a:pt x="914533" y="1813535"/>
                      </a:cubicBezTo>
                      <a:cubicBezTo>
                        <a:pt x="914533" y="1805297"/>
                        <a:pt x="896511" y="1792940"/>
                        <a:pt x="904829" y="1787448"/>
                      </a:cubicBezTo>
                      <a:close/>
                      <a:moveTo>
                        <a:pt x="758716" y="1726702"/>
                      </a:moveTo>
                      <a:cubicBezTo>
                        <a:pt x="765663" y="1725389"/>
                        <a:pt x="773273" y="1725475"/>
                        <a:pt x="781140" y="1727886"/>
                      </a:cubicBezTo>
                      <a:cubicBezTo>
                        <a:pt x="812606" y="1736153"/>
                        <a:pt x="848176" y="1765087"/>
                        <a:pt x="857753" y="1765087"/>
                      </a:cubicBezTo>
                      <a:cubicBezTo>
                        <a:pt x="868697" y="1765087"/>
                        <a:pt x="890587" y="1781621"/>
                        <a:pt x="887851" y="1785755"/>
                      </a:cubicBezTo>
                      <a:cubicBezTo>
                        <a:pt x="885114" y="1789888"/>
                        <a:pt x="844072" y="1791266"/>
                        <a:pt x="835863" y="1787133"/>
                      </a:cubicBezTo>
                      <a:cubicBezTo>
                        <a:pt x="829023" y="1784377"/>
                        <a:pt x="844072" y="1776110"/>
                        <a:pt x="829023" y="1771977"/>
                      </a:cubicBezTo>
                      <a:cubicBezTo>
                        <a:pt x="812606" y="1767843"/>
                        <a:pt x="811238" y="1751309"/>
                        <a:pt x="794820" y="1751309"/>
                      </a:cubicBezTo>
                      <a:cubicBezTo>
                        <a:pt x="778403" y="1749931"/>
                        <a:pt x="768827" y="1747176"/>
                        <a:pt x="768827" y="1743042"/>
                      </a:cubicBezTo>
                      <a:cubicBezTo>
                        <a:pt x="767459" y="1738909"/>
                        <a:pt x="760618" y="1729264"/>
                        <a:pt x="752410" y="1736153"/>
                      </a:cubicBezTo>
                      <a:cubicBezTo>
                        <a:pt x="745569" y="1743042"/>
                        <a:pt x="729152" y="1758198"/>
                        <a:pt x="725048" y="1751309"/>
                      </a:cubicBezTo>
                      <a:cubicBezTo>
                        <a:pt x="722996" y="1747176"/>
                        <a:pt x="737874" y="1730642"/>
                        <a:pt x="758716" y="1726702"/>
                      </a:cubicBezTo>
                      <a:close/>
                      <a:moveTo>
                        <a:pt x="3986917" y="1688739"/>
                      </a:moveTo>
                      <a:cubicBezTo>
                        <a:pt x="3990974" y="1695519"/>
                        <a:pt x="3972042" y="1744335"/>
                        <a:pt x="3967985" y="1747047"/>
                      </a:cubicBezTo>
                      <a:cubicBezTo>
                        <a:pt x="3966633" y="1748403"/>
                        <a:pt x="3954462" y="1737555"/>
                        <a:pt x="3959871" y="1715859"/>
                      </a:cubicBezTo>
                      <a:cubicBezTo>
                        <a:pt x="3965281" y="1692807"/>
                        <a:pt x="3982860" y="1683315"/>
                        <a:pt x="3986917" y="1688739"/>
                      </a:cubicBezTo>
                      <a:close/>
                      <a:moveTo>
                        <a:pt x="824288" y="1683975"/>
                      </a:moveTo>
                      <a:cubicBezTo>
                        <a:pt x="825538" y="1682808"/>
                        <a:pt x="827324" y="1683475"/>
                        <a:pt x="829467" y="1686809"/>
                      </a:cubicBezTo>
                      <a:cubicBezTo>
                        <a:pt x="832325" y="1693476"/>
                        <a:pt x="829467" y="1697477"/>
                        <a:pt x="830896" y="1700144"/>
                      </a:cubicBezTo>
                      <a:cubicBezTo>
                        <a:pt x="830896" y="1702811"/>
                        <a:pt x="836611" y="1706812"/>
                        <a:pt x="835182" y="1712146"/>
                      </a:cubicBezTo>
                      <a:cubicBezTo>
                        <a:pt x="833753" y="1713479"/>
                        <a:pt x="828039" y="1708145"/>
                        <a:pt x="828039" y="1704144"/>
                      </a:cubicBezTo>
                      <a:cubicBezTo>
                        <a:pt x="828039" y="1700144"/>
                        <a:pt x="822324" y="1698810"/>
                        <a:pt x="822324" y="1692143"/>
                      </a:cubicBezTo>
                      <a:cubicBezTo>
                        <a:pt x="822324" y="1688142"/>
                        <a:pt x="823038" y="1685142"/>
                        <a:pt x="824288" y="1683975"/>
                      </a:cubicBezTo>
                      <a:close/>
                      <a:moveTo>
                        <a:pt x="4127138" y="1508257"/>
                      </a:moveTo>
                      <a:cubicBezTo>
                        <a:pt x="4129664" y="1507571"/>
                        <a:pt x="4131348" y="1508257"/>
                        <a:pt x="4131348" y="1510999"/>
                      </a:cubicBezTo>
                      <a:cubicBezTo>
                        <a:pt x="4132695" y="1515112"/>
                        <a:pt x="4142123" y="1513741"/>
                        <a:pt x="4142123" y="1520596"/>
                      </a:cubicBezTo>
                      <a:cubicBezTo>
                        <a:pt x="4142123" y="1526080"/>
                        <a:pt x="4152899" y="1521967"/>
                        <a:pt x="4144817" y="1532935"/>
                      </a:cubicBezTo>
                      <a:cubicBezTo>
                        <a:pt x="4138083" y="1542532"/>
                        <a:pt x="4132695" y="1563098"/>
                        <a:pt x="4127307" y="1564469"/>
                      </a:cubicBezTo>
                      <a:cubicBezTo>
                        <a:pt x="4121919" y="1565840"/>
                        <a:pt x="4117878" y="1552130"/>
                        <a:pt x="4121919" y="1541161"/>
                      </a:cubicBezTo>
                      <a:cubicBezTo>
                        <a:pt x="4125960" y="1531564"/>
                        <a:pt x="4121919" y="1516483"/>
                        <a:pt x="4119225" y="1521967"/>
                      </a:cubicBezTo>
                      <a:cubicBezTo>
                        <a:pt x="4117878" y="1528822"/>
                        <a:pt x="4113837" y="1534306"/>
                        <a:pt x="4111143" y="1527451"/>
                      </a:cubicBezTo>
                      <a:cubicBezTo>
                        <a:pt x="4108449" y="1521967"/>
                        <a:pt x="4111143" y="1520596"/>
                        <a:pt x="4117878" y="1513741"/>
                      </a:cubicBezTo>
                      <a:cubicBezTo>
                        <a:pt x="4121246" y="1510999"/>
                        <a:pt x="4124613" y="1508942"/>
                        <a:pt x="4127138" y="1508257"/>
                      </a:cubicBezTo>
                      <a:close/>
                      <a:moveTo>
                        <a:pt x="4184026" y="1494686"/>
                      </a:moveTo>
                      <a:cubicBezTo>
                        <a:pt x="4187597" y="1494856"/>
                        <a:pt x="4190999" y="1496897"/>
                        <a:pt x="4190999" y="1500979"/>
                      </a:cubicBezTo>
                      <a:cubicBezTo>
                        <a:pt x="4190999" y="1509143"/>
                        <a:pt x="4185556" y="1521390"/>
                        <a:pt x="4180114" y="1518668"/>
                      </a:cubicBezTo>
                      <a:cubicBezTo>
                        <a:pt x="4176031" y="1514586"/>
                        <a:pt x="4169228" y="1517308"/>
                        <a:pt x="4167867" y="1524111"/>
                      </a:cubicBezTo>
                      <a:cubicBezTo>
                        <a:pt x="4166506" y="1530915"/>
                        <a:pt x="4162424" y="1530915"/>
                        <a:pt x="4158342" y="1529554"/>
                      </a:cubicBezTo>
                      <a:cubicBezTo>
                        <a:pt x="4152899" y="1526833"/>
                        <a:pt x="4152899" y="1506422"/>
                        <a:pt x="4161064" y="1503701"/>
                      </a:cubicBezTo>
                      <a:cubicBezTo>
                        <a:pt x="4167867" y="1502340"/>
                        <a:pt x="4173310" y="1505061"/>
                        <a:pt x="4176031" y="1499618"/>
                      </a:cubicBezTo>
                      <a:cubicBezTo>
                        <a:pt x="4176712" y="1496217"/>
                        <a:pt x="4180454" y="1494516"/>
                        <a:pt x="4184026" y="1494686"/>
                      </a:cubicBezTo>
                      <a:close/>
                      <a:moveTo>
                        <a:pt x="2316120" y="1407855"/>
                      </a:moveTo>
                      <a:cubicBezTo>
                        <a:pt x="2318321" y="1408191"/>
                        <a:pt x="2319336" y="1408862"/>
                        <a:pt x="2319336" y="1409534"/>
                      </a:cubicBezTo>
                      <a:cubicBezTo>
                        <a:pt x="2317982" y="1410877"/>
                        <a:pt x="2311212" y="1420280"/>
                        <a:pt x="2312566" y="1426996"/>
                      </a:cubicBezTo>
                      <a:cubicBezTo>
                        <a:pt x="2313920" y="1435056"/>
                        <a:pt x="2312566" y="1440429"/>
                        <a:pt x="2308504" y="1440429"/>
                      </a:cubicBezTo>
                      <a:cubicBezTo>
                        <a:pt x="2303088" y="1439086"/>
                        <a:pt x="2301734" y="1429683"/>
                        <a:pt x="2290902" y="1426996"/>
                      </a:cubicBezTo>
                      <a:cubicBezTo>
                        <a:pt x="2278715" y="1422967"/>
                        <a:pt x="2274653" y="1418937"/>
                        <a:pt x="2274653" y="1416250"/>
                      </a:cubicBezTo>
                      <a:cubicBezTo>
                        <a:pt x="2273299" y="1412220"/>
                        <a:pt x="2281423" y="1405504"/>
                        <a:pt x="2286840" y="1408191"/>
                      </a:cubicBezTo>
                      <a:cubicBezTo>
                        <a:pt x="2293610" y="1412220"/>
                        <a:pt x="2296318" y="1410877"/>
                        <a:pt x="2305796" y="1408191"/>
                      </a:cubicBezTo>
                      <a:cubicBezTo>
                        <a:pt x="2310535" y="1407519"/>
                        <a:pt x="2313920" y="1407519"/>
                        <a:pt x="2316120" y="1407855"/>
                      </a:cubicBezTo>
                      <a:close/>
                      <a:moveTo>
                        <a:pt x="2124202" y="1370270"/>
                      </a:moveTo>
                      <a:cubicBezTo>
                        <a:pt x="2125860" y="1370421"/>
                        <a:pt x="2127136" y="1371453"/>
                        <a:pt x="2127476" y="1373860"/>
                      </a:cubicBezTo>
                      <a:cubicBezTo>
                        <a:pt x="2128837" y="1383491"/>
                        <a:pt x="2120672" y="1384867"/>
                        <a:pt x="2113869" y="1379364"/>
                      </a:cubicBezTo>
                      <a:cubicBezTo>
                        <a:pt x="2111828" y="1377988"/>
                        <a:pt x="2114889" y="1374204"/>
                        <a:pt x="2118631" y="1371968"/>
                      </a:cubicBezTo>
                      <a:cubicBezTo>
                        <a:pt x="2120502" y="1370851"/>
                        <a:pt x="2122543" y="1370120"/>
                        <a:pt x="2124202" y="1370270"/>
                      </a:cubicBezTo>
                      <a:close/>
                      <a:moveTo>
                        <a:pt x="2225683" y="1342571"/>
                      </a:moveTo>
                      <a:cubicBezTo>
                        <a:pt x="2228939" y="1343932"/>
                        <a:pt x="2231339" y="1346993"/>
                        <a:pt x="2230653" y="1351076"/>
                      </a:cubicBezTo>
                      <a:cubicBezTo>
                        <a:pt x="2227911" y="1359240"/>
                        <a:pt x="2230653" y="1376929"/>
                        <a:pt x="2227911" y="1382372"/>
                      </a:cubicBezTo>
                      <a:cubicBezTo>
                        <a:pt x="2225169" y="1386454"/>
                        <a:pt x="2222427" y="1383733"/>
                        <a:pt x="2216943" y="1390536"/>
                      </a:cubicBezTo>
                      <a:cubicBezTo>
                        <a:pt x="2211459" y="1395979"/>
                        <a:pt x="2208717" y="1382372"/>
                        <a:pt x="2210088" y="1371486"/>
                      </a:cubicBezTo>
                      <a:cubicBezTo>
                        <a:pt x="2212830" y="1360601"/>
                        <a:pt x="2201862" y="1352436"/>
                        <a:pt x="2204604" y="1346993"/>
                      </a:cubicBezTo>
                      <a:cubicBezTo>
                        <a:pt x="2205975" y="1342911"/>
                        <a:pt x="2211459" y="1349715"/>
                        <a:pt x="2215572" y="1344272"/>
                      </a:cubicBezTo>
                      <a:cubicBezTo>
                        <a:pt x="2218314" y="1341551"/>
                        <a:pt x="2222427" y="1341210"/>
                        <a:pt x="2225683" y="1342571"/>
                      </a:cubicBezTo>
                      <a:close/>
                      <a:moveTo>
                        <a:pt x="4296042" y="1341927"/>
                      </a:moveTo>
                      <a:cubicBezTo>
                        <a:pt x="4297719" y="1341949"/>
                        <a:pt x="4298923" y="1342897"/>
                        <a:pt x="4299267" y="1345312"/>
                      </a:cubicBezTo>
                      <a:cubicBezTo>
                        <a:pt x="4299267" y="1356351"/>
                        <a:pt x="4311649" y="1389469"/>
                        <a:pt x="4306146" y="1396369"/>
                      </a:cubicBezTo>
                      <a:cubicBezTo>
                        <a:pt x="4300643" y="1403268"/>
                        <a:pt x="4288260" y="1408788"/>
                        <a:pt x="4291012" y="1417067"/>
                      </a:cubicBezTo>
                      <a:cubicBezTo>
                        <a:pt x="4295139" y="1425347"/>
                        <a:pt x="4291012" y="1440526"/>
                        <a:pt x="4288260" y="1447425"/>
                      </a:cubicBezTo>
                      <a:cubicBezTo>
                        <a:pt x="4284133" y="1452945"/>
                        <a:pt x="4289636" y="1466744"/>
                        <a:pt x="4284133" y="1473644"/>
                      </a:cubicBezTo>
                      <a:cubicBezTo>
                        <a:pt x="4278629" y="1481923"/>
                        <a:pt x="4268999" y="1483303"/>
                        <a:pt x="4268999" y="1476403"/>
                      </a:cubicBezTo>
                      <a:cubicBezTo>
                        <a:pt x="4267623" y="1470884"/>
                        <a:pt x="4264871" y="1487443"/>
                        <a:pt x="4259368" y="1487443"/>
                      </a:cubicBezTo>
                      <a:cubicBezTo>
                        <a:pt x="4253864" y="1488823"/>
                        <a:pt x="4252489" y="1477783"/>
                        <a:pt x="4246985" y="1487443"/>
                      </a:cubicBezTo>
                      <a:cubicBezTo>
                        <a:pt x="4242858" y="1495722"/>
                        <a:pt x="4230475" y="1495722"/>
                        <a:pt x="4227724" y="1488823"/>
                      </a:cubicBezTo>
                      <a:cubicBezTo>
                        <a:pt x="4223596" y="1481923"/>
                        <a:pt x="4216717" y="1486063"/>
                        <a:pt x="4222220" y="1491582"/>
                      </a:cubicBezTo>
                      <a:cubicBezTo>
                        <a:pt x="4227724" y="1497102"/>
                        <a:pt x="4223596" y="1495722"/>
                        <a:pt x="4216717" y="1504002"/>
                      </a:cubicBezTo>
                      <a:cubicBezTo>
                        <a:pt x="4211214" y="1512281"/>
                        <a:pt x="4198831" y="1515041"/>
                        <a:pt x="4197455" y="1505382"/>
                      </a:cubicBezTo>
                      <a:cubicBezTo>
                        <a:pt x="4197455" y="1497102"/>
                        <a:pt x="4205710" y="1487443"/>
                        <a:pt x="4191952" y="1488823"/>
                      </a:cubicBezTo>
                      <a:cubicBezTo>
                        <a:pt x="4176818" y="1488823"/>
                        <a:pt x="4154805" y="1495722"/>
                        <a:pt x="4152053" y="1499862"/>
                      </a:cubicBezTo>
                      <a:cubicBezTo>
                        <a:pt x="4149301" y="1505382"/>
                        <a:pt x="4139671" y="1502622"/>
                        <a:pt x="4134167" y="1505382"/>
                      </a:cubicBezTo>
                      <a:cubicBezTo>
                        <a:pt x="4130040" y="1508141"/>
                        <a:pt x="4125912" y="1495722"/>
                        <a:pt x="4134167" y="1494342"/>
                      </a:cubicBezTo>
                      <a:cubicBezTo>
                        <a:pt x="4142422" y="1492962"/>
                        <a:pt x="4152053" y="1479163"/>
                        <a:pt x="4158932" y="1472264"/>
                      </a:cubicBezTo>
                      <a:cubicBezTo>
                        <a:pt x="4164435" y="1465364"/>
                        <a:pt x="4171315" y="1475024"/>
                        <a:pt x="4182321" y="1470884"/>
                      </a:cubicBezTo>
                      <a:cubicBezTo>
                        <a:pt x="4193328" y="1465364"/>
                        <a:pt x="4201583" y="1462604"/>
                        <a:pt x="4201583" y="1468124"/>
                      </a:cubicBezTo>
                      <a:cubicBezTo>
                        <a:pt x="4200207" y="1472264"/>
                        <a:pt x="4213965" y="1469504"/>
                        <a:pt x="4211214" y="1463984"/>
                      </a:cubicBezTo>
                      <a:cubicBezTo>
                        <a:pt x="4208462" y="1458465"/>
                        <a:pt x="4222220" y="1457085"/>
                        <a:pt x="4220844" y="1444666"/>
                      </a:cubicBezTo>
                      <a:cubicBezTo>
                        <a:pt x="4220844" y="1432246"/>
                        <a:pt x="4234603" y="1423967"/>
                        <a:pt x="4233227" y="1429487"/>
                      </a:cubicBezTo>
                      <a:cubicBezTo>
                        <a:pt x="4230475" y="1435006"/>
                        <a:pt x="4234603" y="1443286"/>
                        <a:pt x="4242858" y="1435006"/>
                      </a:cubicBezTo>
                      <a:cubicBezTo>
                        <a:pt x="4251113" y="1428107"/>
                        <a:pt x="4256616" y="1429487"/>
                        <a:pt x="4257992" y="1421207"/>
                      </a:cubicBezTo>
                      <a:cubicBezTo>
                        <a:pt x="4259368" y="1414308"/>
                        <a:pt x="4267623" y="1414308"/>
                        <a:pt x="4267623" y="1403268"/>
                      </a:cubicBezTo>
                      <a:cubicBezTo>
                        <a:pt x="4267623" y="1392229"/>
                        <a:pt x="4281381" y="1382570"/>
                        <a:pt x="4275878" y="1378430"/>
                      </a:cubicBezTo>
                      <a:cubicBezTo>
                        <a:pt x="4270374" y="1372910"/>
                        <a:pt x="4273126" y="1354972"/>
                        <a:pt x="4278629" y="1352212"/>
                      </a:cubicBezTo>
                      <a:cubicBezTo>
                        <a:pt x="4280693" y="1350832"/>
                        <a:pt x="4285508" y="1346692"/>
                        <a:pt x="4289980" y="1344105"/>
                      </a:cubicBezTo>
                      <a:cubicBezTo>
                        <a:pt x="4292215" y="1342811"/>
                        <a:pt x="4294365" y="1341906"/>
                        <a:pt x="4296042" y="1341927"/>
                      </a:cubicBezTo>
                      <a:close/>
                      <a:moveTo>
                        <a:pt x="2224541" y="1297554"/>
                      </a:moveTo>
                      <a:cubicBezTo>
                        <a:pt x="2227262" y="1297554"/>
                        <a:pt x="2227262" y="1332832"/>
                        <a:pt x="2220459" y="1334243"/>
                      </a:cubicBezTo>
                      <a:cubicBezTo>
                        <a:pt x="2215016" y="1335654"/>
                        <a:pt x="2208212" y="1313076"/>
                        <a:pt x="2215016" y="1307432"/>
                      </a:cubicBezTo>
                      <a:cubicBezTo>
                        <a:pt x="2220459" y="1303198"/>
                        <a:pt x="2221819" y="1297554"/>
                        <a:pt x="2224541" y="1297554"/>
                      </a:cubicBezTo>
                      <a:close/>
                      <a:moveTo>
                        <a:pt x="4305270" y="1246581"/>
                      </a:moveTo>
                      <a:cubicBezTo>
                        <a:pt x="4307832" y="1244865"/>
                        <a:pt x="4311589" y="1245208"/>
                        <a:pt x="4314322" y="1250014"/>
                      </a:cubicBezTo>
                      <a:cubicBezTo>
                        <a:pt x="4319788" y="1260997"/>
                        <a:pt x="4341651" y="1282965"/>
                        <a:pt x="4348484" y="1280219"/>
                      </a:cubicBezTo>
                      <a:cubicBezTo>
                        <a:pt x="4355316" y="1278846"/>
                        <a:pt x="4360782" y="1270608"/>
                        <a:pt x="4364881" y="1276100"/>
                      </a:cubicBezTo>
                      <a:cubicBezTo>
                        <a:pt x="4367614" y="1281592"/>
                        <a:pt x="4378546" y="1266489"/>
                        <a:pt x="4378546" y="1270608"/>
                      </a:cubicBezTo>
                      <a:cubicBezTo>
                        <a:pt x="4379912" y="1276100"/>
                        <a:pt x="4358049" y="1291203"/>
                        <a:pt x="4362148" y="1295322"/>
                      </a:cubicBezTo>
                      <a:cubicBezTo>
                        <a:pt x="4364881" y="1298068"/>
                        <a:pt x="4363515" y="1303560"/>
                        <a:pt x="4353950" y="1303560"/>
                      </a:cubicBezTo>
                      <a:cubicBezTo>
                        <a:pt x="4343018" y="1303560"/>
                        <a:pt x="4332086" y="1307679"/>
                        <a:pt x="4330720" y="1315916"/>
                      </a:cubicBezTo>
                      <a:cubicBezTo>
                        <a:pt x="4329353" y="1325527"/>
                        <a:pt x="4326620" y="1328273"/>
                        <a:pt x="4319788" y="1321408"/>
                      </a:cubicBezTo>
                      <a:cubicBezTo>
                        <a:pt x="4312956" y="1313170"/>
                        <a:pt x="4302024" y="1310424"/>
                        <a:pt x="4296558" y="1314543"/>
                      </a:cubicBezTo>
                      <a:cubicBezTo>
                        <a:pt x="4291093" y="1317289"/>
                        <a:pt x="4284260" y="1310424"/>
                        <a:pt x="4282894" y="1315916"/>
                      </a:cubicBezTo>
                      <a:cubicBezTo>
                        <a:pt x="4282894" y="1321408"/>
                        <a:pt x="4293826" y="1324154"/>
                        <a:pt x="4292459" y="1329646"/>
                      </a:cubicBezTo>
                      <a:cubicBezTo>
                        <a:pt x="4292459" y="1335138"/>
                        <a:pt x="4288360" y="1326900"/>
                        <a:pt x="4284260" y="1332392"/>
                      </a:cubicBezTo>
                      <a:cubicBezTo>
                        <a:pt x="4280161" y="1337884"/>
                        <a:pt x="4274695" y="1342003"/>
                        <a:pt x="4276062" y="1336511"/>
                      </a:cubicBezTo>
                      <a:cubicBezTo>
                        <a:pt x="4277428" y="1331019"/>
                        <a:pt x="4280161" y="1324154"/>
                        <a:pt x="4276062" y="1321408"/>
                      </a:cubicBezTo>
                      <a:cubicBezTo>
                        <a:pt x="4273329" y="1320035"/>
                        <a:pt x="4271962" y="1313170"/>
                        <a:pt x="4278795" y="1310424"/>
                      </a:cubicBezTo>
                      <a:cubicBezTo>
                        <a:pt x="4285627" y="1307679"/>
                        <a:pt x="4280161" y="1300814"/>
                        <a:pt x="4285627" y="1299441"/>
                      </a:cubicBezTo>
                      <a:cubicBezTo>
                        <a:pt x="4291093" y="1298068"/>
                        <a:pt x="4299291" y="1299441"/>
                        <a:pt x="4297925" y="1292576"/>
                      </a:cubicBezTo>
                      <a:cubicBezTo>
                        <a:pt x="4297925" y="1285711"/>
                        <a:pt x="4303391" y="1285711"/>
                        <a:pt x="4303391" y="1276100"/>
                      </a:cubicBezTo>
                      <a:cubicBezTo>
                        <a:pt x="4303391" y="1265116"/>
                        <a:pt x="4308857" y="1263743"/>
                        <a:pt x="4303391" y="1255506"/>
                      </a:cubicBezTo>
                      <a:cubicBezTo>
                        <a:pt x="4301341" y="1252073"/>
                        <a:pt x="4302708" y="1248297"/>
                        <a:pt x="4305270" y="1246581"/>
                      </a:cubicBezTo>
                      <a:close/>
                      <a:moveTo>
                        <a:pt x="1052317" y="1133945"/>
                      </a:moveTo>
                      <a:cubicBezTo>
                        <a:pt x="1064630" y="1135964"/>
                        <a:pt x="1090272" y="1145601"/>
                        <a:pt x="1089257" y="1152893"/>
                      </a:cubicBezTo>
                      <a:cubicBezTo>
                        <a:pt x="1087903" y="1162617"/>
                        <a:pt x="1047282" y="1141781"/>
                        <a:pt x="1045928" y="1134835"/>
                      </a:cubicBezTo>
                      <a:cubicBezTo>
                        <a:pt x="1045589" y="1133446"/>
                        <a:pt x="1048213" y="1133272"/>
                        <a:pt x="1052317" y="1133945"/>
                      </a:cubicBezTo>
                      <a:close/>
                      <a:moveTo>
                        <a:pt x="1177235" y="1092333"/>
                      </a:moveTo>
                      <a:cubicBezTo>
                        <a:pt x="1184121" y="1089591"/>
                        <a:pt x="1191006" y="1095075"/>
                        <a:pt x="1184121" y="1099188"/>
                      </a:cubicBezTo>
                      <a:cubicBezTo>
                        <a:pt x="1177235" y="1103301"/>
                        <a:pt x="1179989" y="1111527"/>
                        <a:pt x="1173104" y="1121124"/>
                      </a:cubicBezTo>
                      <a:cubicBezTo>
                        <a:pt x="1166218" y="1129351"/>
                        <a:pt x="1170350" y="1140319"/>
                        <a:pt x="1171727" y="1133464"/>
                      </a:cubicBezTo>
                      <a:cubicBezTo>
                        <a:pt x="1173104" y="1126608"/>
                        <a:pt x="1186875" y="1129351"/>
                        <a:pt x="1184121" y="1133464"/>
                      </a:cubicBezTo>
                      <a:cubicBezTo>
                        <a:pt x="1179989" y="1137577"/>
                        <a:pt x="1189629" y="1138948"/>
                        <a:pt x="1191006" y="1144432"/>
                      </a:cubicBezTo>
                      <a:cubicBezTo>
                        <a:pt x="1192383" y="1149916"/>
                        <a:pt x="1204777" y="1154029"/>
                        <a:pt x="1204777" y="1148545"/>
                      </a:cubicBezTo>
                      <a:cubicBezTo>
                        <a:pt x="1204777" y="1141690"/>
                        <a:pt x="1222680" y="1148545"/>
                        <a:pt x="1217171" y="1151287"/>
                      </a:cubicBezTo>
                      <a:cubicBezTo>
                        <a:pt x="1213040" y="1155400"/>
                        <a:pt x="1211663" y="1173223"/>
                        <a:pt x="1217171" y="1170481"/>
                      </a:cubicBezTo>
                      <a:cubicBezTo>
                        <a:pt x="1222680" y="1167739"/>
                        <a:pt x="1229565" y="1169110"/>
                        <a:pt x="1224057" y="1174594"/>
                      </a:cubicBezTo>
                      <a:cubicBezTo>
                        <a:pt x="1217171" y="1180078"/>
                        <a:pt x="1221303" y="1191047"/>
                        <a:pt x="1224057" y="1185562"/>
                      </a:cubicBezTo>
                      <a:cubicBezTo>
                        <a:pt x="1226811" y="1178707"/>
                        <a:pt x="1235074" y="1192418"/>
                        <a:pt x="1230942" y="1202015"/>
                      </a:cubicBezTo>
                      <a:cubicBezTo>
                        <a:pt x="1226811" y="1210241"/>
                        <a:pt x="1208909" y="1204757"/>
                        <a:pt x="1211663" y="1199273"/>
                      </a:cubicBezTo>
                      <a:cubicBezTo>
                        <a:pt x="1214417" y="1193789"/>
                        <a:pt x="1207532" y="1191047"/>
                        <a:pt x="1202023" y="1193789"/>
                      </a:cubicBezTo>
                      <a:cubicBezTo>
                        <a:pt x="1196515" y="1197902"/>
                        <a:pt x="1188252" y="1207499"/>
                        <a:pt x="1188252" y="1200644"/>
                      </a:cubicBezTo>
                      <a:cubicBezTo>
                        <a:pt x="1188252" y="1195160"/>
                        <a:pt x="1199269" y="1185562"/>
                        <a:pt x="1192383" y="1186933"/>
                      </a:cubicBezTo>
                      <a:cubicBezTo>
                        <a:pt x="1184121" y="1188305"/>
                        <a:pt x="1184121" y="1177336"/>
                        <a:pt x="1177235" y="1182820"/>
                      </a:cubicBezTo>
                      <a:cubicBezTo>
                        <a:pt x="1170350" y="1189676"/>
                        <a:pt x="1163464" y="1188305"/>
                        <a:pt x="1155201" y="1186933"/>
                      </a:cubicBezTo>
                      <a:cubicBezTo>
                        <a:pt x="1145562" y="1185562"/>
                        <a:pt x="1135922" y="1192418"/>
                        <a:pt x="1130414" y="1188305"/>
                      </a:cubicBezTo>
                      <a:cubicBezTo>
                        <a:pt x="1120774" y="1181449"/>
                        <a:pt x="1140053" y="1169110"/>
                        <a:pt x="1134545" y="1164997"/>
                      </a:cubicBezTo>
                      <a:cubicBezTo>
                        <a:pt x="1129036" y="1160884"/>
                        <a:pt x="1137299" y="1152658"/>
                        <a:pt x="1144185" y="1154029"/>
                      </a:cubicBezTo>
                      <a:cubicBezTo>
                        <a:pt x="1151070" y="1154029"/>
                        <a:pt x="1151070" y="1144432"/>
                        <a:pt x="1151070" y="1136206"/>
                      </a:cubicBezTo>
                      <a:cubicBezTo>
                        <a:pt x="1151070" y="1126608"/>
                        <a:pt x="1170350" y="1096446"/>
                        <a:pt x="1177235" y="1092333"/>
                      </a:cubicBezTo>
                      <a:close/>
                      <a:moveTo>
                        <a:pt x="4317532" y="1025645"/>
                      </a:moveTo>
                      <a:cubicBezTo>
                        <a:pt x="4321735" y="1022915"/>
                        <a:pt x="4317532" y="1040661"/>
                        <a:pt x="4327337" y="1048851"/>
                      </a:cubicBezTo>
                      <a:cubicBezTo>
                        <a:pt x="4337143" y="1057041"/>
                        <a:pt x="4324536" y="1072057"/>
                        <a:pt x="4328738" y="1088437"/>
                      </a:cubicBezTo>
                      <a:cubicBezTo>
                        <a:pt x="4334341" y="1104818"/>
                        <a:pt x="4344146" y="1149865"/>
                        <a:pt x="4346948" y="1155325"/>
                      </a:cubicBezTo>
                      <a:cubicBezTo>
                        <a:pt x="4349749" y="1162150"/>
                        <a:pt x="4348349" y="1167610"/>
                        <a:pt x="4341345" y="1159420"/>
                      </a:cubicBezTo>
                      <a:cubicBezTo>
                        <a:pt x="4334341" y="1151230"/>
                        <a:pt x="4321735" y="1149865"/>
                        <a:pt x="4321735" y="1160785"/>
                      </a:cubicBezTo>
                      <a:cubicBezTo>
                        <a:pt x="4321735" y="1173070"/>
                        <a:pt x="4314731" y="1182626"/>
                        <a:pt x="4317532" y="1192181"/>
                      </a:cubicBezTo>
                      <a:cubicBezTo>
                        <a:pt x="4320334" y="1201737"/>
                        <a:pt x="4323135" y="1215387"/>
                        <a:pt x="4328738" y="1214022"/>
                      </a:cubicBezTo>
                      <a:cubicBezTo>
                        <a:pt x="4332940" y="1214022"/>
                        <a:pt x="4337143" y="1234498"/>
                        <a:pt x="4331540" y="1231768"/>
                      </a:cubicBezTo>
                      <a:cubicBezTo>
                        <a:pt x="4325937" y="1229038"/>
                        <a:pt x="4325937" y="1215387"/>
                        <a:pt x="4317532" y="1216752"/>
                      </a:cubicBezTo>
                      <a:cubicBezTo>
                        <a:pt x="4309128" y="1219482"/>
                        <a:pt x="4313330" y="1237228"/>
                        <a:pt x="4306326" y="1229038"/>
                      </a:cubicBezTo>
                      <a:cubicBezTo>
                        <a:pt x="4303525" y="1224942"/>
                        <a:pt x="4313330" y="1185356"/>
                        <a:pt x="4309128" y="1177166"/>
                      </a:cubicBezTo>
                      <a:cubicBezTo>
                        <a:pt x="4306326" y="1167610"/>
                        <a:pt x="4314731" y="1114373"/>
                        <a:pt x="4310529" y="1103453"/>
                      </a:cubicBezTo>
                      <a:cubicBezTo>
                        <a:pt x="4307727" y="1093898"/>
                        <a:pt x="4303525" y="1077517"/>
                        <a:pt x="4306326" y="1066597"/>
                      </a:cubicBezTo>
                      <a:cubicBezTo>
                        <a:pt x="4309128" y="1055676"/>
                        <a:pt x="4302124" y="1046121"/>
                        <a:pt x="4309128" y="1046121"/>
                      </a:cubicBezTo>
                      <a:cubicBezTo>
                        <a:pt x="4317532" y="1044756"/>
                        <a:pt x="4311929" y="1029740"/>
                        <a:pt x="4317532" y="1025645"/>
                      </a:cubicBezTo>
                      <a:close/>
                      <a:moveTo>
                        <a:pt x="1965122" y="994354"/>
                      </a:moveTo>
                      <a:cubicBezTo>
                        <a:pt x="1968552" y="992462"/>
                        <a:pt x="1971983" y="991431"/>
                        <a:pt x="1975413" y="994870"/>
                      </a:cubicBezTo>
                      <a:cubicBezTo>
                        <a:pt x="1982275" y="1003125"/>
                        <a:pt x="1989136" y="1011380"/>
                        <a:pt x="1983647" y="1016884"/>
                      </a:cubicBezTo>
                      <a:cubicBezTo>
                        <a:pt x="1979530" y="1021011"/>
                        <a:pt x="1972669" y="1022387"/>
                        <a:pt x="1971297" y="1026514"/>
                      </a:cubicBezTo>
                      <a:cubicBezTo>
                        <a:pt x="1971297" y="1026514"/>
                        <a:pt x="1971297" y="1027890"/>
                        <a:pt x="1972669" y="1029266"/>
                      </a:cubicBezTo>
                      <a:cubicBezTo>
                        <a:pt x="1975413" y="1036145"/>
                        <a:pt x="1979530" y="1069165"/>
                        <a:pt x="1972669" y="1073293"/>
                      </a:cubicBezTo>
                      <a:cubicBezTo>
                        <a:pt x="1964435" y="1077420"/>
                        <a:pt x="1960319" y="1069165"/>
                        <a:pt x="1952085" y="1077420"/>
                      </a:cubicBezTo>
                      <a:cubicBezTo>
                        <a:pt x="1945224" y="1087051"/>
                        <a:pt x="1931502" y="1091179"/>
                        <a:pt x="1924641" y="1091179"/>
                      </a:cubicBezTo>
                      <a:cubicBezTo>
                        <a:pt x="1916407" y="1091179"/>
                        <a:pt x="1908174" y="1081548"/>
                        <a:pt x="1909546" y="1076045"/>
                      </a:cubicBezTo>
                      <a:cubicBezTo>
                        <a:pt x="1910918" y="1070541"/>
                        <a:pt x="1920524" y="1071917"/>
                        <a:pt x="1920524" y="1063662"/>
                      </a:cubicBezTo>
                      <a:cubicBezTo>
                        <a:pt x="1920524" y="1056783"/>
                        <a:pt x="1931502" y="1054031"/>
                        <a:pt x="1924641" y="1047152"/>
                      </a:cubicBezTo>
                      <a:cubicBezTo>
                        <a:pt x="1917779" y="1041649"/>
                        <a:pt x="1912290" y="1041649"/>
                        <a:pt x="1916407" y="1034769"/>
                      </a:cubicBezTo>
                      <a:cubicBezTo>
                        <a:pt x="1920524" y="1027890"/>
                        <a:pt x="1909546" y="1023763"/>
                        <a:pt x="1915035" y="1019635"/>
                      </a:cubicBezTo>
                      <a:cubicBezTo>
                        <a:pt x="1920524" y="1016884"/>
                        <a:pt x="1926013" y="1023763"/>
                        <a:pt x="1931502" y="1019635"/>
                      </a:cubicBezTo>
                      <a:cubicBezTo>
                        <a:pt x="1936991" y="1015508"/>
                        <a:pt x="1945224" y="1016884"/>
                        <a:pt x="1945224" y="1011380"/>
                      </a:cubicBezTo>
                      <a:cubicBezTo>
                        <a:pt x="1945224" y="1007253"/>
                        <a:pt x="1936991" y="1010004"/>
                        <a:pt x="1936991" y="1003125"/>
                      </a:cubicBezTo>
                      <a:cubicBezTo>
                        <a:pt x="1936991" y="996246"/>
                        <a:pt x="1946596" y="996246"/>
                        <a:pt x="1953458" y="998998"/>
                      </a:cubicBezTo>
                      <a:cubicBezTo>
                        <a:pt x="1953458" y="998998"/>
                        <a:pt x="1954830" y="998998"/>
                        <a:pt x="1954830" y="998998"/>
                      </a:cubicBezTo>
                      <a:cubicBezTo>
                        <a:pt x="1958261" y="998998"/>
                        <a:pt x="1961691" y="996246"/>
                        <a:pt x="1965122" y="994354"/>
                      </a:cubicBezTo>
                      <a:close/>
                      <a:moveTo>
                        <a:pt x="2264455" y="975638"/>
                      </a:moveTo>
                      <a:cubicBezTo>
                        <a:pt x="2265816" y="968941"/>
                        <a:pt x="2268537" y="980996"/>
                        <a:pt x="2269898" y="979657"/>
                      </a:cubicBezTo>
                      <a:cubicBezTo>
                        <a:pt x="2272619" y="979657"/>
                        <a:pt x="2273980" y="974299"/>
                        <a:pt x="2275341" y="975638"/>
                      </a:cubicBezTo>
                      <a:cubicBezTo>
                        <a:pt x="2278062" y="976978"/>
                        <a:pt x="2271259" y="991712"/>
                        <a:pt x="2271259" y="995730"/>
                      </a:cubicBezTo>
                      <a:cubicBezTo>
                        <a:pt x="2272619" y="998409"/>
                        <a:pt x="2265816" y="1011804"/>
                        <a:pt x="2260373" y="1010464"/>
                      </a:cubicBezTo>
                      <a:cubicBezTo>
                        <a:pt x="2254930" y="1009125"/>
                        <a:pt x="2252209" y="1001088"/>
                        <a:pt x="2256291" y="1002428"/>
                      </a:cubicBezTo>
                      <a:cubicBezTo>
                        <a:pt x="2260373" y="1003767"/>
                        <a:pt x="2264455" y="999749"/>
                        <a:pt x="2260373" y="997070"/>
                      </a:cubicBezTo>
                      <a:cubicBezTo>
                        <a:pt x="2257652" y="995730"/>
                        <a:pt x="2249487" y="987693"/>
                        <a:pt x="2254930" y="980996"/>
                      </a:cubicBezTo>
                      <a:cubicBezTo>
                        <a:pt x="2259012" y="972959"/>
                        <a:pt x="2264455" y="980996"/>
                        <a:pt x="2264455" y="975638"/>
                      </a:cubicBezTo>
                      <a:close/>
                      <a:moveTo>
                        <a:pt x="2369740" y="922904"/>
                      </a:moveTo>
                      <a:cubicBezTo>
                        <a:pt x="2378074" y="922904"/>
                        <a:pt x="2360016" y="949892"/>
                        <a:pt x="2358627" y="947193"/>
                      </a:cubicBezTo>
                      <a:cubicBezTo>
                        <a:pt x="2355849" y="944494"/>
                        <a:pt x="2360016" y="922904"/>
                        <a:pt x="2369740" y="922904"/>
                      </a:cubicBezTo>
                      <a:close/>
                      <a:moveTo>
                        <a:pt x="1972162" y="908021"/>
                      </a:moveTo>
                      <a:cubicBezTo>
                        <a:pt x="1974849" y="912188"/>
                        <a:pt x="1968133" y="924690"/>
                        <a:pt x="1962760" y="924690"/>
                      </a:cubicBezTo>
                      <a:cubicBezTo>
                        <a:pt x="1957387" y="926079"/>
                        <a:pt x="1969476" y="903854"/>
                        <a:pt x="1972162" y="908021"/>
                      </a:cubicBezTo>
                      <a:close/>
                      <a:moveTo>
                        <a:pt x="2434927" y="901302"/>
                      </a:moveTo>
                      <a:cubicBezTo>
                        <a:pt x="2436663" y="902153"/>
                        <a:pt x="2437010" y="903853"/>
                        <a:pt x="2435621" y="905894"/>
                      </a:cubicBezTo>
                      <a:cubicBezTo>
                        <a:pt x="2432843" y="908616"/>
                        <a:pt x="2423120" y="918141"/>
                        <a:pt x="2418952" y="918141"/>
                      </a:cubicBezTo>
                      <a:cubicBezTo>
                        <a:pt x="2416174" y="918141"/>
                        <a:pt x="2416174" y="904534"/>
                        <a:pt x="2425898" y="901812"/>
                      </a:cubicBezTo>
                      <a:cubicBezTo>
                        <a:pt x="2430065" y="900452"/>
                        <a:pt x="2433190" y="900452"/>
                        <a:pt x="2434927" y="901302"/>
                      </a:cubicBezTo>
                      <a:close/>
                      <a:moveTo>
                        <a:pt x="2024217" y="895267"/>
                      </a:moveTo>
                      <a:cubicBezTo>
                        <a:pt x="2028326" y="899380"/>
                        <a:pt x="2021478" y="902122"/>
                        <a:pt x="2021478" y="906235"/>
                      </a:cubicBezTo>
                      <a:cubicBezTo>
                        <a:pt x="2022847" y="910348"/>
                        <a:pt x="2014630" y="919945"/>
                        <a:pt x="2010521" y="922687"/>
                      </a:cubicBezTo>
                      <a:cubicBezTo>
                        <a:pt x="2006412" y="924058"/>
                        <a:pt x="2010521" y="930914"/>
                        <a:pt x="2015999" y="928171"/>
                      </a:cubicBezTo>
                      <a:cubicBezTo>
                        <a:pt x="2020108" y="925429"/>
                        <a:pt x="2044761" y="925429"/>
                        <a:pt x="2044761" y="929543"/>
                      </a:cubicBezTo>
                      <a:cubicBezTo>
                        <a:pt x="2044761" y="935027"/>
                        <a:pt x="2037913" y="958334"/>
                        <a:pt x="2032435" y="962447"/>
                      </a:cubicBezTo>
                      <a:cubicBezTo>
                        <a:pt x="2026956" y="967931"/>
                        <a:pt x="2024217" y="976157"/>
                        <a:pt x="2026956" y="974786"/>
                      </a:cubicBezTo>
                      <a:cubicBezTo>
                        <a:pt x="2031065" y="974786"/>
                        <a:pt x="2037913" y="972044"/>
                        <a:pt x="2040652" y="977528"/>
                      </a:cubicBezTo>
                      <a:cubicBezTo>
                        <a:pt x="2044761" y="984383"/>
                        <a:pt x="2050239" y="980270"/>
                        <a:pt x="2051609" y="987125"/>
                      </a:cubicBezTo>
                      <a:cubicBezTo>
                        <a:pt x="2052979" y="995352"/>
                        <a:pt x="2054348" y="1009062"/>
                        <a:pt x="2062566" y="1010433"/>
                      </a:cubicBezTo>
                      <a:cubicBezTo>
                        <a:pt x="2070784" y="1013175"/>
                        <a:pt x="2074892" y="1030998"/>
                        <a:pt x="2074892" y="1033740"/>
                      </a:cubicBezTo>
                      <a:cubicBezTo>
                        <a:pt x="2073523" y="1036482"/>
                        <a:pt x="2076262" y="1043337"/>
                        <a:pt x="2079001" y="1044708"/>
                      </a:cubicBezTo>
                      <a:cubicBezTo>
                        <a:pt x="2081740" y="1044708"/>
                        <a:pt x="2077632" y="1050193"/>
                        <a:pt x="2080371" y="1054306"/>
                      </a:cubicBezTo>
                      <a:cubicBezTo>
                        <a:pt x="2081740" y="1059790"/>
                        <a:pt x="2085849" y="1059790"/>
                        <a:pt x="2087219" y="1055677"/>
                      </a:cubicBezTo>
                      <a:cubicBezTo>
                        <a:pt x="2088588" y="1051564"/>
                        <a:pt x="2105024" y="1057048"/>
                        <a:pt x="2103654" y="1065274"/>
                      </a:cubicBezTo>
                      <a:cubicBezTo>
                        <a:pt x="2103654" y="1073500"/>
                        <a:pt x="2095436" y="1077613"/>
                        <a:pt x="2091328" y="1084468"/>
                      </a:cubicBezTo>
                      <a:cubicBezTo>
                        <a:pt x="2085849" y="1089952"/>
                        <a:pt x="2084480" y="1095436"/>
                        <a:pt x="2089958" y="1095436"/>
                      </a:cubicBezTo>
                      <a:cubicBezTo>
                        <a:pt x="2094067" y="1094065"/>
                        <a:pt x="2099545" y="1095436"/>
                        <a:pt x="2096806" y="1099549"/>
                      </a:cubicBezTo>
                      <a:cubicBezTo>
                        <a:pt x="2092697" y="1102291"/>
                        <a:pt x="2080371" y="1110518"/>
                        <a:pt x="2074892" y="1110518"/>
                      </a:cubicBezTo>
                      <a:cubicBezTo>
                        <a:pt x="2069414" y="1109146"/>
                        <a:pt x="2058457" y="1111889"/>
                        <a:pt x="2057087" y="1113260"/>
                      </a:cubicBezTo>
                      <a:cubicBezTo>
                        <a:pt x="2054348" y="1116002"/>
                        <a:pt x="2047500" y="1107775"/>
                        <a:pt x="2044761" y="1110518"/>
                      </a:cubicBezTo>
                      <a:cubicBezTo>
                        <a:pt x="2040652" y="1113260"/>
                        <a:pt x="2037913" y="1116002"/>
                        <a:pt x="2031065" y="1114631"/>
                      </a:cubicBezTo>
                      <a:cubicBezTo>
                        <a:pt x="2025586" y="1113260"/>
                        <a:pt x="2022847" y="1117373"/>
                        <a:pt x="2020108" y="1116002"/>
                      </a:cubicBezTo>
                      <a:cubicBezTo>
                        <a:pt x="2017369" y="1116002"/>
                        <a:pt x="2017369" y="1125599"/>
                        <a:pt x="2013260" y="1124228"/>
                      </a:cubicBezTo>
                      <a:cubicBezTo>
                        <a:pt x="2009151" y="1124228"/>
                        <a:pt x="2007782" y="1118744"/>
                        <a:pt x="2000934" y="1121486"/>
                      </a:cubicBezTo>
                      <a:cubicBezTo>
                        <a:pt x="1994086" y="1125599"/>
                        <a:pt x="1991346" y="1132454"/>
                        <a:pt x="1989977" y="1129712"/>
                      </a:cubicBezTo>
                      <a:cubicBezTo>
                        <a:pt x="1985868" y="1124228"/>
                        <a:pt x="2005042" y="1103662"/>
                        <a:pt x="2010521" y="1099549"/>
                      </a:cubicBezTo>
                      <a:cubicBezTo>
                        <a:pt x="2014630" y="1096807"/>
                        <a:pt x="2022847" y="1102291"/>
                        <a:pt x="2026956" y="1096807"/>
                      </a:cubicBezTo>
                      <a:cubicBezTo>
                        <a:pt x="2032435" y="1092694"/>
                        <a:pt x="2032435" y="1089952"/>
                        <a:pt x="2025586" y="1092694"/>
                      </a:cubicBezTo>
                      <a:cubicBezTo>
                        <a:pt x="2018738" y="1095436"/>
                        <a:pt x="2015999" y="1089952"/>
                        <a:pt x="2009151" y="1089952"/>
                      </a:cubicBezTo>
                      <a:cubicBezTo>
                        <a:pt x="2003673" y="1089952"/>
                        <a:pt x="2003673" y="1083097"/>
                        <a:pt x="1999564" y="1087210"/>
                      </a:cubicBezTo>
                      <a:cubicBezTo>
                        <a:pt x="1995455" y="1091323"/>
                        <a:pt x="1984498" y="1081726"/>
                        <a:pt x="1994086" y="1078984"/>
                      </a:cubicBezTo>
                      <a:cubicBezTo>
                        <a:pt x="2002303" y="1076242"/>
                        <a:pt x="2009151" y="1070758"/>
                        <a:pt x="2009151" y="1066645"/>
                      </a:cubicBezTo>
                      <a:cubicBezTo>
                        <a:pt x="2009151" y="1062532"/>
                        <a:pt x="2000934" y="1062532"/>
                        <a:pt x="1999564" y="1058419"/>
                      </a:cubicBezTo>
                      <a:cubicBezTo>
                        <a:pt x="1999564" y="1055677"/>
                        <a:pt x="2006412" y="1051564"/>
                        <a:pt x="2005042" y="1047450"/>
                      </a:cubicBezTo>
                      <a:cubicBezTo>
                        <a:pt x="2002303" y="1043337"/>
                        <a:pt x="2009151" y="1041966"/>
                        <a:pt x="2009151" y="1044708"/>
                      </a:cubicBezTo>
                      <a:cubicBezTo>
                        <a:pt x="2010521" y="1047450"/>
                        <a:pt x="2024217" y="1047450"/>
                        <a:pt x="2025586" y="1043337"/>
                      </a:cubicBezTo>
                      <a:cubicBezTo>
                        <a:pt x="2026956" y="1039224"/>
                        <a:pt x="2025586" y="1030998"/>
                        <a:pt x="2026956" y="1026885"/>
                      </a:cubicBezTo>
                      <a:cubicBezTo>
                        <a:pt x="2029695" y="1021401"/>
                        <a:pt x="2026956" y="1021401"/>
                        <a:pt x="2022847" y="1018659"/>
                      </a:cubicBezTo>
                      <a:cubicBezTo>
                        <a:pt x="2018738" y="1017288"/>
                        <a:pt x="2015999" y="1011804"/>
                        <a:pt x="2020108" y="1007691"/>
                      </a:cubicBezTo>
                      <a:cubicBezTo>
                        <a:pt x="2024217" y="1002207"/>
                        <a:pt x="2021478" y="995352"/>
                        <a:pt x="2015999" y="1002207"/>
                      </a:cubicBezTo>
                      <a:cubicBezTo>
                        <a:pt x="2010521" y="1009062"/>
                        <a:pt x="1994086" y="1009062"/>
                        <a:pt x="1992716" y="1004949"/>
                      </a:cubicBezTo>
                      <a:cubicBezTo>
                        <a:pt x="1992716" y="999465"/>
                        <a:pt x="2000934" y="991239"/>
                        <a:pt x="1999564" y="985754"/>
                      </a:cubicBezTo>
                      <a:cubicBezTo>
                        <a:pt x="1996825" y="978899"/>
                        <a:pt x="2000934" y="972044"/>
                        <a:pt x="1998194" y="972044"/>
                      </a:cubicBezTo>
                      <a:cubicBezTo>
                        <a:pt x="1994086" y="972044"/>
                        <a:pt x="1996825" y="985754"/>
                        <a:pt x="1988607" y="987125"/>
                      </a:cubicBezTo>
                      <a:cubicBezTo>
                        <a:pt x="1980389" y="988496"/>
                        <a:pt x="1985868" y="973415"/>
                        <a:pt x="1981759" y="974786"/>
                      </a:cubicBezTo>
                      <a:cubicBezTo>
                        <a:pt x="1979020" y="977528"/>
                        <a:pt x="1970802" y="985754"/>
                        <a:pt x="1970802" y="980270"/>
                      </a:cubicBezTo>
                      <a:cubicBezTo>
                        <a:pt x="1970802" y="974786"/>
                        <a:pt x="1984498" y="973415"/>
                        <a:pt x="1984498" y="967931"/>
                      </a:cubicBezTo>
                      <a:cubicBezTo>
                        <a:pt x="1983129" y="962447"/>
                        <a:pt x="1974911" y="966560"/>
                        <a:pt x="1974911" y="958334"/>
                      </a:cubicBezTo>
                      <a:cubicBezTo>
                        <a:pt x="1976281" y="950108"/>
                        <a:pt x="1987237" y="944624"/>
                        <a:pt x="1981759" y="944624"/>
                      </a:cubicBezTo>
                      <a:cubicBezTo>
                        <a:pt x="1974911" y="943253"/>
                        <a:pt x="1965324" y="937769"/>
                        <a:pt x="1969433" y="933656"/>
                      </a:cubicBezTo>
                      <a:cubicBezTo>
                        <a:pt x="1974911" y="928171"/>
                        <a:pt x="1977650" y="935027"/>
                        <a:pt x="1979020" y="937769"/>
                      </a:cubicBezTo>
                      <a:cubicBezTo>
                        <a:pt x="1981759" y="939140"/>
                        <a:pt x="1984498" y="936398"/>
                        <a:pt x="1983129" y="932285"/>
                      </a:cubicBezTo>
                      <a:cubicBezTo>
                        <a:pt x="1981759" y="926800"/>
                        <a:pt x="1991346" y="924058"/>
                        <a:pt x="1989977" y="918574"/>
                      </a:cubicBezTo>
                      <a:cubicBezTo>
                        <a:pt x="1989977" y="913090"/>
                        <a:pt x="1992716" y="900751"/>
                        <a:pt x="2000934" y="903493"/>
                      </a:cubicBezTo>
                      <a:cubicBezTo>
                        <a:pt x="2007782" y="904864"/>
                        <a:pt x="2014630" y="904864"/>
                        <a:pt x="2017369" y="902122"/>
                      </a:cubicBezTo>
                      <a:cubicBezTo>
                        <a:pt x="2020108" y="899380"/>
                        <a:pt x="2021478" y="891154"/>
                        <a:pt x="2024217" y="895267"/>
                      </a:cubicBezTo>
                      <a:close/>
                      <a:moveTo>
                        <a:pt x="2426655" y="891220"/>
                      </a:moveTo>
                      <a:cubicBezTo>
                        <a:pt x="2429740" y="890889"/>
                        <a:pt x="2432987" y="891550"/>
                        <a:pt x="2432337" y="893535"/>
                      </a:cubicBezTo>
                      <a:cubicBezTo>
                        <a:pt x="2429740" y="897504"/>
                        <a:pt x="2424545" y="897504"/>
                        <a:pt x="2421947" y="894858"/>
                      </a:cubicBezTo>
                      <a:cubicBezTo>
                        <a:pt x="2420648" y="892873"/>
                        <a:pt x="2423570" y="891550"/>
                        <a:pt x="2426655" y="891220"/>
                      </a:cubicBezTo>
                      <a:close/>
                      <a:moveTo>
                        <a:pt x="2056517" y="843176"/>
                      </a:moveTo>
                      <a:cubicBezTo>
                        <a:pt x="2062162" y="840354"/>
                        <a:pt x="2057928" y="858698"/>
                        <a:pt x="2053695" y="864343"/>
                      </a:cubicBezTo>
                      <a:cubicBezTo>
                        <a:pt x="2050873" y="865754"/>
                        <a:pt x="2049462" y="844587"/>
                        <a:pt x="2056517" y="843176"/>
                      </a:cubicBezTo>
                      <a:close/>
                      <a:moveTo>
                        <a:pt x="802480" y="795904"/>
                      </a:moveTo>
                      <a:cubicBezTo>
                        <a:pt x="814386" y="795904"/>
                        <a:pt x="805126" y="816915"/>
                        <a:pt x="801157" y="818316"/>
                      </a:cubicBezTo>
                      <a:cubicBezTo>
                        <a:pt x="793220" y="819717"/>
                        <a:pt x="790574" y="797305"/>
                        <a:pt x="802480" y="795904"/>
                      </a:cubicBezTo>
                      <a:close/>
                      <a:moveTo>
                        <a:pt x="758786" y="776472"/>
                      </a:moveTo>
                      <a:cubicBezTo>
                        <a:pt x="762376" y="775595"/>
                        <a:pt x="765042" y="775770"/>
                        <a:pt x="765386" y="777526"/>
                      </a:cubicBezTo>
                      <a:cubicBezTo>
                        <a:pt x="766762" y="784547"/>
                        <a:pt x="750252" y="807017"/>
                        <a:pt x="739245" y="798591"/>
                      </a:cubicBezTo>
                      <a:cubicBezTo>
                        <a:pt x="728926" y="791218"/>
                        <a:pt x="748016" y="779106"/>
                        <a:pt x="758786" y="776472"/>
                      </a:cubicBezTo>
                      <a:close/>
                      <a:moveTo>
                        <a:pt x="709001" y="688100"/>
                      </a:moveTo>
                      <a:cubicBezTo>
                        <a:pt x="713469" y="685707"/>
                        <a:pt x="717936" y="686391"/>
                        <a:pt x="717936" y="691178"/>
                      </a:cubicBezTo>
                      <a:cubicBezTo>
                        <a:pt x="717936" y="702119"/>
                        <a:pt x="728932" y="703487"/>
                        <a:pt x="737179" y="708958"/>
                      </a:cubicBezTo>
                      <a:cubicBezTo>
                        <a:pt x="745427" y="714428"/>
                        <a:pt x="770168" y="721267"/>
                        <a:pt x="768794" y="730841"/>
                      </a:cubicBezTo>
                      <a:cubicBezTo>
                        <a:pt x="767419" y="740415"/>
                        <a:pt x="792161" y="743150"/>
                        <a:pt x="789412" y="751356"/>
                      </a:cubicBezTo>
                      <a:cubicBezTo>
                        <a:pt x="788037" y="760930"/>
                        <a:pt x="767419" y="759562"/>
                        <a:pt x="757797" y="751356"/>
                      </a:cubicBezTo>
                      <a:cubicBezTo>
                        <a:pt x="748176" y="743150"/>
                        <a:pt x="741303" y="745885"/>
                        <a:pt x="737179" y="751356"/>
                      </a:cubicBezTo>
                      <a:cubicBezTo>
                        <a:pt x="733056" y="758195"/>
                        <a:pt x="719310" y="770504"/>
                        <a:pt x="711063" y="769136"/>
                      </a:cubicBezTo>
                      <a:cubicBezTo>
                        <a:pt x="700067" y="769136"/>
                        <a:pt x="711063" y="754092"/>
                        <a:pt x="701441" y="754092"/>
                      </a:cubicBezTo>
                      <a:cubicBezTo>
                        <a:pt x="693194" y="754092"/>
                        <a:pt x="684947" y="762298"/>
                        <a:pt x="682198" y="755459"/>
                      </a:cubicBezTo>
                      <a:cubicBezTo>
                        <a:pt x="679449" y="747253"/>
                        <a:pt x="698692" y="744518"/>
                        <a:pt x="695943" y="729473"/>
                      </a:cubicBezTo>
                      <a:cubicBezTo>
                        <a:pt x="691820" y="715796"/>
                        <a:pt x="698692" y="718532"/>
                        <a:pt x="700067" y="703487"/>
                      </a:cubicBezTo>
                      <a:cubicBezTo>
                        <a:pt x="700067" y="695965"/>
                        <a:pt x="704534" y="690494"/>
                        <a:pt x="709001" y="688100"/>
                      </a:cubicBezTo>
                      <a:close/>
                      <a:moveTo>
                        <a:pt x="1811016" y="666893"/>
                      </a:moveTo>
                      <a:cubicBezTo>
                        <a:pt x="1815125" y="664141"/>
                        <a:pt x="1823345" y="676523"/>
                        <a:pt x="1826084" y="675148"/>
                      </a:cubicBezTo>
                      <a:cubicBezTo>
                        <a:pt x="1830194" y="673772"/>
                        <a:pt x="1837043" y="671020"/>
                        <a:pt x="1837043" y="673772"/>
                      </a:cubicBezTo>
                      <a:cubicBezTo>
                        <a:pt x="1837043" y="677899"/>
                        <a:pt x="1841153" y="682027"/>
                        <a:pt x="1839783" y="686154"/>
                      </a:cubicBezTo>
                      <a:cubicBezTo>
                        <a:pt x="1839783" y="690282"/>
                        <a:pt x="1843892" y="695785"/>
                        <a:pt x="1849372" y="695785"/>
                      </a:cubicBezTo>
                      <a:cubicBezTo>
                        <a:pt x="1854851" y="695785"/>
                        <a:pt x="1858961" y="705416"/>
                        <a:pt x="1857591" y="710919"/>
                      </a:cubicBezTo>
                      <a:cubicBezTo>
                        <a:pt x="1854851" y="716423"/>
                        <a:pt x="1849372" y="726054"/>
                        <a:pt x="1845262" y="726054"/>
                      </a:cubicBezTo>
                      <a:cubicBezTo>
                        <a:pt x="1841153" y="724678"/>
                        <a:pt x="1841153" y="737060"/>
                        <a:pt x="1832934" y="737060"/>
                      </a:cubicBezTo>
                      <a:cubicBezTo>
                        <a:pt x="1823345" y="738436"/>
                        <a:pt x="1816495" y="742564"/>
                        <a:pt x="1811016" y="748067"/>
                      </a:cubicBezTo>
                      <a:cubicBezTo>
                        <a:pt x="1805536" y="752195"/>
                        <a:pt x="1793208" y="749443"/>
                        <a:pt x="1791838" y="754946"/>
                      </a:cubicBezTo>
                      <a:cubicBezTo>
                        <a:pt x="1789098" y="761826"/>
                        <a:pt x="1772660" y="767329"/>
                        <a:pt x="1764441" y="763201"/>
                      </a:cubicBezTo>
                      <a:cubicBezTo>
                        <a:pt x="1754852" y="759074"/>
                        <a:pt x="1742523" y="746691"/>
                        <a:pt x="1735674" y="749443"/>
                      </a:cubicBezTo>
                      <a:cubicBezTo>
                        <a:pt x="1727455" y="750819"/>
                        <a:pt x="1719236" y="754946"/>
                        <a:pt x="1715126" y="749443"/>
                      </a:cubicBezTo>
                      <a:cubicBezTo>
                        <a:pt x="1712386" y="746691"/>
                        <a:pt x="1715126" y="743940"/>
                        <a:pt x="1723345" y="743940"/>
                      </a:cubicBezTo>
                      <a:cubicBezTo>
                        <a:pt x="1730194" y="742564"/>
                        <a:pt x="1731564" y="737060"/>
                        <a:pt x="1728825" y="735685"/>
                      </a:cubicBezTo>
                      <a:cubicBezTo>
                        <a:pt x="1726085" y="732933"/>
                        <a:pt x="1728825" y="726054"/>
                        <a:pt x="1723345" y="728805"/>
                      </a:cubicBezTo>
                      <a:cubicBezTo>
                        <a:pt x="1717866" y="731557"/>
                        <a:pt x="1717866" y="724678"/>
                        <a:pt x="1717866" y="721926"/>
                      </a:cubicBezTo>
                      <a:cubicBezTo>
                        <a:pt x="1717866" y="717799"/>
                        <a:pt x="1697318" y="724678"/>
                        <a:pt x="1694578" y="720550"/>
                      </a:cubicBezTo>
                      <a:cubicBezTo>
                        <a:pt x="1693208" y="717799"/>
                        <a:pt x="1704167" y="713671"/>
                        <a:pt x="1713756" y="715047"/>
                      </a:cubicBezTo>
                      <a:cubicBezTo>
                        <a:pt x="1721975" y="716423"/>
                        <a:pt x="1724715" y="713671"/>
                        <a:pt x="1721975" y="709544"/>
                      </a:cubicBezTo>
                      <a:cubicBezTo>
                        <a:pt x="1717866" y="706792"/>
                        <a:pt x="1728825" y="704040"/>
                        <a:pt x="1724715" y="699913"/>
                      </a:cubicBezTo>
                      <a:cubicBezTo>
                        <a:pt x="1720605" y="695785"/>
                        <a:pt x="1712386" y="697161"/>
                        <a:pt x="1705537" y="699913"/>
                      </a:cubicBezTo>
                      <a:cubicBezTo>
                        <a:pt x="1697318" y="704040"/>
                        <a:pt x="1689099" y="699913"/>
                        <a:pt x="1690469" y="695785"/>
                      </a:cubicBezTo>
                      <a:cubicBezTo>
                        <a:pt x="1690469" y="691658"/>
                        <a:pt x="1694578" y="688906"/>
                        <a:pt x="1697318" y="683403"/>
                      </a:cubicBezTo>
                      <a:cubicBezTo>
                        <a:pt x="1701427" y="677899"/>
                        <a:pt x="1705537" y="673772"/>
                        <a:pt x="1708277" y="677899"/>
                      </a:cubicBezTo>
                      <a:cubicBezTo>
                        <a:pt x="1711016" y="682027"/>
                        <a:pt x="1719236" y="683403"/>
                        <a:pt x="1713756" y="679275"/>
                      </a:cubicBezTo>
                      <a:cubicBezTo>
                        <a:pt x="1709647" y="673772"/>
                        <a:pt x="1704167" y="668268"/>
                        <a:pt x="1712386" y="668268"/>
                      </a:cubicBezTo>
                      <a:cubicBezTo>
                        <a:pt x="1719236" y="668268"/>
                        <a:pt x="1741153" y="683403"/>
                        <a:pt x="1735674" y="687530"/>
                      </a:cubicBezTo>
                      <a:cubicBezTo>
                        <a:pt x="1730194" y="691658"/>
                        <a:pt x="1738414" y="706792"/>
                        <a:pt x="1739783" y="702664"/>
                      </a:cubicBezTo>
                      <a:cubicBezTo>
                        <a:pt x="1742523" y="698537"/>
                        <a:pt x="1746633" y="694409"/>
                        <a:pt x="1750742" y="697161"/>
                      </a:cubicBezTo>
                      <a:cubicBezTo>
                        <a:pt x="1753482" y="699913"/>
                        <a:pt x="1754852" y="693034"/>
                        <a:pt x="1752112" y="688906"/>
                      </a:cubicBezTo>
                      <a:cubicBezTo>
                        <a:pt x="1750742" y="683403"/>
                        <a:pt x="1754852" y="672396"/>
                        <a:pt x="1760331" y="682027"/>
                      </a:cubicBezTo>
                      <a:cubicBezTo>
                        <a:pt x="1764441" y="691658"/>
                        <a:pt x="1767180" y="690282"/>
                        <a:pt x="1765811" y="686154"/>
                      </a:cubicBezTo>
                      <a:cubicBezTo>
                        <a:pt x="1765811" y="682027"/>
                        <a:pt x="1771290" y="673772"/>
                        <a:pt x="1776769" y="677899"/>
                      </a:cubicBezTo>
                      <a:cubicBezTo>
                        <a:pt x="1782249" y="682027"/>
                        <a:pt x="1784989" y="684778"/>
                        <a:pt x="1784989" y="680651"/>
                      </a:cubicBezTo>
                      <a:cubicBezTo>
                        <a:pt x="1784989" y="677899"/>
                        <a:pt x="1790468" y="675148"/>
                        <a:pt x="1794578" y="679275"/>
                      </a:cubicBezTo>
                      <a:cubicBezTo>
                        <a:pt x="1797317" y="683403"/>
                        <a:pt x="1800057" y="683403"/>
                        <a:pt x="1800057" y="679275"/>
                      </a:cubicBezTo>
                      <a:cubicBezTo>
                        <a:pt x="1800057" y="675148"/>
                        <a:pt x="1808276" y="682027"/>
                        <a:pt x="1809646" y="677899"/>
                      </a:cubicBezTo>
                      <a:cubicBezTo>
                        <a:pt x="1811016" y="675148"/>
                        <a:pt x="1808276" y="668268"/>
                        <a:pt x="1811016" y="666893"/>
                      </a:cubicBezTo>
                      <a:close/>
                      <a:moveTo>
                        <a:pt x="853620" y="606991"/>
                      </a:moveTo>
                      <a:cubicBezTo>
                        <a:pt x="860424" y="606991"/>
                        <a:pt x="869949" y="606991"/>
                        <a:pt x="872670" y="612349"/>
                      </a:cubicBezTo>
                      <a:cubicBezTo>
                        <a:pt x="878113" y="620386"/>
                        <a:pt x="879474" y="636459"/>
                        <a:pt x="871309" y="637799"/>
                      </a:cubicBezTo>
                      <a:cubicBezTo>
                        <a:pt x="863145" y="639138"/>
                        <a:pt x="845456" y="649854"/>
                        <a:pt x="838652" y="636459"/>
                      </a:cubicBezTo>
                      <a:cubicBezTo>
                        <a:pt x="831849" y="621725"/>
                        <a:pt x="845456" y="608330"/>
                        <a:pt x="853620" y="606991"/>
                      </a:cubicBezTo>
                      <a:close/>
                      <a:moveTo>
                        <a:pt x="1206809" y="542938"/>
                      </a:moveTo>
                      <a:cubicBezTo>
                        <a:pt x="1214564" y="541170"/>
                        <a:pt x="1229298" y="545464"/>
                        <a:pt x="1232400" y="553546"/>
                      </a:cubicBezTo>
                      <a:cubicBezTo>
                        <a:pt x="1237914" y="564321"/>
                        <a:pt x="1246186" y="558933"/>
                        <a:pt x="1246186" y="567015"/>
                      </a:cubicBezTo>
                      <a:cubicBezTo>
                        <a:pt x="1244807" y="576444"/>
                        <a:pt x="1224128" y="583179"/>
                        <a:pt x="1217235" y="575097"/>
                      </a:cubicBezTo>
                      <a:cubicBezTo>
                        <a:pt x="1210342" y="567015"/>
                        <a:pt x="1206206" y="571056"/>
                        <a:pt x="1199313" y="562974"/>
                      </a:cubicBezTo>
                      <a:cubicBezTo>
                        <a:pt x="1193799" y="554893"/>
                        <a:pt x="1200692" y="550852"/>
                        <a:pt x="1202070" y="546811"/>
                      </a:cubicBezTo>
                      <a:cubicBezTo>
                        <a:pt x="1202415" y="544790"/>
                        <a:pt x="1204224" y="543527"/>
                        <a:pt x="1206809" y="542938"/>
                      </a:cubicBezTo>
                      <a:close/>
                      <a:moveTo>
                        <a:pt x="3333898" y="444778"/>
                      </a:moveTo>
                      <a:cubicBezTo>
                        <a:pt x="3335535" y="444906"/>
                        <a:pt x="3336811" y="445938"/>
                        <a:pt x="3337151" y="448346"/>
                      </a:cubicBezTo>
                      <a:cubicBezTo>
                        <a:pt x="3338511" y="457977"/>
                        <a:pt x="3331708" y="459353"/>
                        <a:pt x="3324904" y="455226"/>
                      </a:cubicBezTo>
                      <a:cubicBezTo>
                        <a:pt x="3320822" y="452130"/>
                        <a:pt x="3328986" y="444391"/>
                        <a:pt x="3333898" y="444778"/>
                      </a:cubicBezTo>
                      <a:close/>
                      <a:moveTo>
                        <a:pt x="259215" y="443479"/>
                      </a:moveTo>
                      <a:cubicBezTo>
                        <a:pt x="261937" y="449194"/>
                        <a:pt x="260576" y="454909"/>
                        <a:pt x="252412" y="457767"/>
                      </a:cubicBezTo>
                      <a:cubicBezTo>
                        <a:pt x="255133" y="453480"/>
                        <a:pt x="256494" y="447765"/>
                        <a:pt x="259215" y="443479"/>
                      </a:cubicBezTo>
                      <a:close/>
                      <a:moveTo>
                        <a:pt x="3195360" y="430778"/>
                      </a:moveTo>
                      <a:cubicBezTo>
                        <a:pt x="3206404" y="430778"/>
                        <a:pt x="3214686" y="436070"/>
                        <a:pt x="3213306" y="438716"/>
                      </a:cubicBezTo>
                      <a:cubicBezTo>
                        <a:pt x="3211925" y="442684"/>
                        <a:pt x="3195360" y="446653"/>
                        <a:pt x="3188458" y="445330"/>
                      </a:cubicBezTo>
                      <a:cubicBezTo>
                        <a:pt x="3182936" y="445330"/>
                        <a:pt x="3184317" y="430778"/>
                        <a:pt x="3195360" y="430778"/>
                      </a:cubicBezTo>
                      <a:close/>
                      <a:moveTo>
                        <a:pt x="401072" y="417205"/>
                      </a:moveTo>
                      <a:cubicBezTo>
                        <a:pt x="413339" y="424049"/>
                        <a:pt x="406524" y="436370"/>
                        <a:pt x="398346" y="444583"/>
                      </a:cubicBezTo>
                      <a:cubicBezTo>
                        <a:pt x="391530" y="452797"/>
                        <a:pt x="395619" y="478807"/>
                        <a:pt x="405161" y="487020"/>
                      </a:cubicBezTo>
                      <a:cubicBezTo>
                        <a:pt x="414703" y="496603"/>
                        <a:pt x="398346" y="503448"/>
                        <a:pt x="411976" y="514399"/>
                      </a:cubicBezTo>
                      <a:cubicBezTo>
                        <a:pt x="424244" y="526719"/>
                        <a:pt x="428333" y="522613"/>
                        <a:pt x="436512" y="529457"/>
                      </a:cubicBezTo>
                      <a:cubicBezTo>
                        <a:pt x="444691" y="536302"/>
                        <a:pt x="465137" y="541778"/>
                        <a:pt x="465137" y="555467"/>
                      </a:cubicBezTo>
                      <a:cubicBezTo>
                        <a:pt x="463774" y="567787"/>
                        <a:pt x="446054" y="549991"/>
                        <a:pt x="441964" y="555467"/>
                      </a:cubicBezTo>
                      <a:cubicBezTo>
                        <a:pt x="437875" y="562312"/>
                        <a:pt x="425607" y="563681"/>
                        <a:pt x="426970" y="567787"/>
                      </a:cubicBezTo>
                      <a:cubicBezTo>
                        <a:pt x="428333" y="573263"/>
                        <a:pt x="433786" y="577370"/>
                        <a:pt x="439238" y="569156"/>
                      </a:cubicBezTo>
                      <a:cubicBezTo>
                        <a:pt x="444691" y="560943"/>
                        <a:pt x="461048" y="578739"/>
                        <a:pt x="448780" y="585584"/>
                      </a:cubicBezTo>
                      <a:cubicBezTo>
                        <a:pt x="437875" y="592428"/>
                        <a:pt x="407887" y="596535"/>
                        <a:pt x="399709" y="585584"/>
                      </a:cubicBezTo>
                      <a:cubicBezTo>
                        <a:pt x="395619" y="581477"/>
                        <a:pt x="380625" y="581477"/>
                        <a:pt x="379262" y="577370"/>
                      </a:cubicBezTo>
                      <a:cubicBezTo>
                        <a:pt x="377899" y="571894"/>
                        <a:pt x="372447" y="566418"/>
                        <a:pt x="366994" y="576001"/>
                      </a:cubicBezTo>
                      <a:cubicBezTo>
                        <a:pt x="361542" y="585584"/>
                        <a:pt x="356090" y="588321"/>
                        <a:pt x="343822" y="588321"/>
                      </a:cubicBezTo>
                      <a:cubicBezTo>
                        <a:pt x="332917" y="586953"/>
                        <a:pt x="320649" y="600642"/>
                        <a:pt x="297477" y="600642"/>
                      </a:cubicBezTo>
                      <a:cubicBezTo>
                        <a:pt x="272941" y="599273"/>
                        <a:pt x="262037" y="596535"/>
                        <a:pt x="262037" y="581477"/>
                      </a:cubicBezTo>
                      <a:cubicBezTo>
                        <a:pt x="263400" y="567787"/>
                        <a:pt x="244316" y="582846"/>
                        <a:pt x="226596" y="573263"/>
                      </a:cubicBezTo>
                      <a:cubicBezTo>
                        <a:pt x="207513" y="562312"/>
                        <a:pt x="206150" y="562312"/>
                        <a:pt x="204787" y="555467"/>
                      </a:cubicBezTo>
                      <a:cubicBezTo>
                        <a:pt x="204787" y="554098"/>
                        <a:pt x="204787" y="554098"/>
                        <a:pt x="204787" y="554098"/>
                      </a:cubicBezTo>
                      <a:cubicBezTo>
                        <a:pt x="208876" y="545884"/>
                        <a:pt x="211602" y="537671"/>
                        <a:pt x="215692" y="530826"/>
                      </a:cubicBezTo>
                      <a:cubicBezTo>
                        <a:pt x="219781" y="521244"/>
                        <a:pt x="223870" y="511661"/>
                        <a:pt x="229322" y="502079"/>
                      </a:cubicBezTo>
                      <a:cubicBezTo>
                        <a:pt x="229322" y="500710"/>
                        <a:pt x="230686" y="499341"/>
                        <a:pt x="232049" y="497972"/>
                      </a:cubicBezTo>
                      <a:cubicBezTo>
                        <a:pt x="237501" y="485651"/>
                        <a:pt x="242953" y="473331"/>
                        <a:pt x="249769" y="461011"/>
                      </a:cubicBezTo>
                      <a:cubicBezTo>
                        <a:pt x="253858" y="463748"/>
                        <a:pt x="262037" y="465117"/>
                        <a:pt x="263400" y="462379"/>
                      </a:cubicBezTo>
                      <a:cubicBezTo>
                        <a:pt x="268852" y="458273"/>
                        <a:pt x="260674" y="445952"/>
                        <a:pt x="274304" y="444583"/>
                      </a:cubicBezTo>
                      <a:cubicBezTo>
                        <a:pt x="287935" y="443214"/>
                        <a:pt x="301566" y="451428"/>
                        <a:pt x="300203" y="459642"/>
                      </a:cubicBezTo>
                      <a:cubicBezTo>
                        <a:pt x="298840" y="466486"/>
                        <a:pt x="297477" y="471962"/>
                        <a:pt x="304292" y="463748"/>
                      </a:cubicBezTo>
                      <a:cubicBezTo>
                        <a:pt x="312471" y="456904"/>
                        <a:pt x="320649" y="471962"/>
                        <a:pt x="323376" y="462379"/>
                      </a:cubicBezTo>
                      <a:cubicBezTo>
                        <a:pt x="324739" y="452797"/>
                        <a:pt x="309745" y="452797"/>
                        <a:pt x="311108" y="445952"/>
                      </a:cubicBezTo>
                      <a:cubicBezTo>
                        <a:pt x="312471" y="439108"/>
                        <a:pt x="334280" y="450059"/>
                        <a:pt x="339733" y="459642"/>
                      </a:cubicBezTo>
                      <a:cubicBezTo>
                        <a:pt x="345185" y="469224"/>
                        <a:pt x="346548" y="493865"/>
                        <a:pt x="352000" y="492496"/>
                      </a:cubicBezTo>
                      <a:cubicBezTo>
                        <a:pt x="357453" y="491127"/>
                        <a:pt x="365631" y="491127"/>
                        <a:pt x="361542" y="482913"/>
                      </a:cubicBezTo>
                      <a:cubicBezTo>
                        <a:pt x="357453" y="474700"/>
                        <a:pt x="346548" y="444583"/>
                        <a:pt x="352000" y="436370"/>
                      </a:cubicBezTo>
                      <a:cubicBezTo>
                        <a:pt x="356090" y="428156"/>
                        <a:pt x="362905" y="440477"/>
                        <a:pt x="368358" y="436370"/>
                      </a:cubicBezTo>
                      <a:cubicBezTo>
                        <a:pt x="373810" y="432263"/>
                        <a:pt x="390167" y="451428"/>
                        <a:pt x="390167" y="445952"/>
                      </a:cubicBezTo>
                      <a:cubicBezTo>
                        <a:pt x="390167" y="441845"/>
                        <a:pt x="372447" y="429525"/>
                        <a:pt x="369721" y="426787"/>
                      </a:cubicBezTo>
                      <a:cubicBezTo>
                        <a:pt x="368358" y="422680"/>
                        <a:pt x="388804" y="411729"/>
                        <a:pt x="401072" y="417205"/>
                      </a:cubicBezTo>
                      <a:close/>
                      <a:moveTo>
                        <a:pt x="711572" y="415789"/>
                      </a:moveTo>
                      <a:cubicBezTo>
                        <a:pt x="715627" y="416174"/>
                        <a:pt x="718103" y="417199"/>
                        <a:pt x="718103" y="418567"/>
                      </a:cubicBezTo>
                      <a:cubicBezTo>
                        <a:pt x="718103" y="425405"/>
                        <a:pt x="711273" y="424037"/>
                        <a:pt x="701711" y="436346"/>
                      </a:cubicBezTo>
                      <a:cubicBezTo>
                        <a:pt x="693515" y="447287"/>
                        <a:pt x="689417" y="456860"/>
                        <a:pt x="693515" y="462330"/>
                      </a:cubicBezTo>
                      <a:cubicBezTo>
                        <a:pt x="698979" y="469169"/>
                        <a:pt x="693515" y="478742"/>
                        <a:pt x="697613" y="486948"/>
                      </a:cubicBezTo>
                      <a:cubicBezTo>
                        <a:pt x="700345" y="496521"/>
                        <a:pt x="724933" y="510197"/>
                        <a:pt x="723567" y="499256"/>
                      </a:cubicBezTo>
                      <a:cubicBezTo>
                        <a:pt x="723567" y="488315"/>
                        <a:pt x="714005" y="492418"/>
                        <a:pt x="707175" y="485580"/>
                      </a:cubicBezTo>
                      <a:cubicBezTo>
                        <a:pt x="700345" y="478742"/>
                        <a:pt x="719469" y="471904"/>
                        <a:pt x="715371" y="467801"/>
                      </a:cubicBezTo>
                      <a:cubicBezTo>
                        <a:pt x="711273" y="463698"/>
                        <a:pt x="700345" y="451390"/>
                        <a:pt x="711273" y="440449"/>
                      </a:cubicBezTo>
                      <a:cubicBezTo>
                        <a:pt x="720835" y="428140"/>
                        <a:pt x="738593" y="432243"/>
                        <a:pt x="744057" y="424037"/>
                      </a:cubicBezTo>
                      <a:cubicBezTo>
                        <a:pt x="749521" y="417199"/>
                        <a:pt x="771377" y="411729"/>
                        <a:pt x="775475" y="424037"/>
                      </a:cubicBezTo>
                      <a:cubicBezTo>
                        <a:pt x="779573" y="436346"/>
                        <a:pt x="783670" y="439081"/>
                        <a:pt x="786402" y="447287"/>
                      </a:cubicBezTo>
                      <a:cubicBezTo>
                        <a:pt x="789134" y="454125"/>
                        <a:pt x="779573" y="478742"/>
                        <a:pt x="785036" y="478742"/>
                      </a:cubicBezTo>
                      <a:cubicBezTo>
                        <a:pt x="791866" y="478742"/>
                        <a:pt x="809624" y="459595"/>
                        <a:pt x="810990" y="469169"/>
                      </a:cubicBezTo>
                      <a:cubicBezTo>
                        <a:pt x="812356" y="478742"/>
                        <a:pt x="823284" y="481477"/>
                        <a:pt x="821918" y="473271"/>
                      </a:cubicBezTo>
                      <a:cubicBezTo>
                        <a:pt x="820552" y="465066"/>
                        <a:pt x="831480" y="456860"/>
                        <a:pt x="838310" y="456860"/>
                      </a:cubicBezTo>
                      <a:cubicBezTo>
                        <a:pt x="846506" y="456860"/>
                        <a:pt x="875192" y="460963"/>
                        <a:pt x="872460" y="473271"/>
                      </a:cubicBezTo>
                      <a:cubicBezTo>
                        <a:pt x="869728" y="485580"/>
                        <a:pt x="891584" y="478742"/>
                        <a:pt x="891584" y="486948"/>
                      </a:cubicBezTo>
                      <a:cubicBezTo>
                        <a:pt x="891584" y="493786"/>
                        <a:pt x="906609" y="512932"/>
                        <a:pt x="910707" y="504726"/>
                      </a:cubicBezTo>
                      <a:cubicBezTo>
                        <a:pt x="913439" y="495153"/>
                        <a:pt x="932563" y="495153"/>
                        <a:pt x="933929" y="503359"/>
                      </a:cubicBezTo>
                      <a:cubicBezTo>
                        <a:pt x="936661" y="510197"/>
                        <a:pt x="927099" y="517035"/>
                        <a:pt x="920269" y="518403"/>
                      </a:cubicBezTo>
                      <a:cubicBezTo>
                        <a:pt x="913439" y="519770"/>
                        <a:pt x="920269" y="529343"/>
                        <a:pt x="925733" y="523873"/>
                      </a:cubicBezTo>
                      <a:cubicBezTo>
                        <a:pt x="932563" y="519770"/>
                        <a:pt x="946223" y="512932"/>
                        <a:pt x="946223" y="519770"/>
                      </a:cubicBezTo>
                      <a:cubicBezTo>
                        <a:pt x="946223" y="526608"/>
                        <a:pt x="948955" y="532079"/>
                        <a:pt x="958517" y="527976"/>
                      </a:cubicBezTo>
                      <a:cubicBezTo>
                        <a:pt x="966713" y="525241"/>
                        <a:pt x="985837" y="532079"/>
                        <a:pt x="981739" y="537549"/>
                      </a:cubicBezTo>
                      <a:cubicBezTo>
                        <a:pt x="979007" y="543020"/>
                        <a:pt x="974909" y="552593"/>
                        <a:pt x="979007" y="552593"/>
                      </a:cubicBezTo>
                      <a:cubicBezTo>
                        <a:pt x="984471" y="552593"/>
                        <a:pt x="985837" y="543020"/>
                        <a:pt x="991301" y="545755"/>
                      </a:cubicBezTo>
                      <a:cubicBezTo>
                        <a:pt x="995399" y="549858"/>
                        <a:pt x="1003595" y="558063"/>
                        <a:pt x="999497" y="562166"/>
                      </a:cubicBezTo>
                      <a:cubicBezTo>
                        <a:pt x="995399" y="566269"/>
                        <a:pt x="989935" y="563534"/>
                        <a:pt x="989935" y="570372"/>
                      </a:cubicBezTo>
                      <a:cubicBezTo>
                        <a:pt x="991301" y="577210"/>
                        <a:pt x="1011791" y="571739"/>
                        <a:pt x="1007693" y="581313"/>
                      </a:cubicBezTo>
                      <a:cubicBezTo>
                        <a:pt x="1004961" y="590886"/>
                        <a:pt x="988569" y="575842"/>
                        <a:pt x="987203" y="586783"/>
                      </a:cubicBezTo>
                      <a:cubicBezTo>
                        <a:pt x="985837" y="599092"/>
                        <a:pt x="998131" y="607297"/>
                        <a:pt x="1007693" y="608665"/>
                      </a:cubicBezTo>
                      <a:cubicBezTo>
                        <a:pt x="1017254" y="608665"/>
                        <a:pt x="1028182" y="622341"/>
                        <a:pt x="1035012" y="619606"/>
                      </a:cubicBezTo>
                      <a:cubicBezTo>
                        <a:pt x="1043208" y="618238"/>
                        <a:pt x="1063698" y="631914"/>
                        <a:pt x="1063698" y="637385"/>
                      </a:cubicBezTo>
                      <a:cubicBezTo>
                        <a:pt x="1063698" y="644223"/>
                        <a:pt x="1065064" y="652428"/>
                        <a:pt x="1077358" y="652428"/>
                      </a:cubicBezTo>
                      <a:cubicBezTo>
                        <a:pt x="1088286" y="651061"/>
                        <a:pt x="1103312" y="660634"/>
                        <a:pt x="1095116" y="666105"/>
                      </a:cubicBezTo>
                      <a:cubicBezTo>
                        <a:pt x="1086920" y="670207"/>
                        <a:pt x="1074626" y="681148"/>
                        <a:pt x="1074626" y="689354"/>
                      </a:cubicBezTo>
                      <a:cubicBezTo>
                        <a:pt x="1075992" y="698927"/>
                        <a:pt x="1060966" y="692089"/>
                        <a:pt x="1058234" y="700295"/>
                      </a:cubicBezTo>
                      <a:cubicBezTo>
                        <a:pt x="1056868" y="709868"/>
                        <a:pt x="1055502" y="719441"/>
                        <a:pt x="1041842" y="705765"/>
                      </a:cubicBezTo>
                      <a:cubicBezTo>
                        <a:pt x="1028182" y="692089"/>
                        <a:pt x="1026816" y="679781"/>
                        <a:pt x="1018620" y="678413"/>
                      </a:cubicBezTo>
                      <a:cubicBezTo>
                        <a:pt x="1010425" y="678413"/>
                        <a:pt x="1003595" y="660634"/>
                        <a:pt x="996765" y="670207"/>
                      </a:cubicBezTo>
                      <a:cubicBezTo>
                        <a:pt x="989935" y="678413"/>
                        <a:pt x="1000863" y="685251"/>
                        <a:pt x="992667" y="690722"/>
                      </a:cubicBezTo>
                      <a:cubicBezTo>
                        <a:pt x="983105" y="696192"/>
                        <a:pt x="1007693" y="719441"/>
                        <a:pt x="1018620" y="719441"/>
                      </a:cubicBezTo>
                      <a:cubicBezTo>
                        <a:pt x="1028182" y="719441"/>
                        <a:pt x="1033646" y="734485"/>
                        <a:pt x="1033646" y="745426"/>
                      </a:cubicBezTo>
                      <a:cubicBezTo>
                        <a:pt x="1033646" y="756367"/>
                        <a:pt x="1052770" y="752264"/>
                        <a:pt x="1043208" y="767308"/>
                      </a:cubicBezTo>
                      <a:cubicBezTo>
                        <a:pt x="1032280" y="782352"/>
                        <a:pt x="1013157" y="776881"/>
                        <a:pt x="999497" y="763205"/>
                      </a:cubicBezTo>
                      <a:cubicBezTo>
                        <a:pt x="987203" y="750897"/>
                        <a:pt x="965347" y="754999"/>
                        <a:pt x="976275" y="759102"/>
                      </a:cubicBezTo>
                      <a:cubicBezTo>
                        <a:pt x="987203" y="761837"/>
                        <a:pt x="1022718" y="800131"/>
                        <a:pt x="1017254" y="809704"/>
                      </a:cubicBezTo>
                      <a:cubicBezTo>
                        <a:pt x="1011791" y="816542"/>
                        <a:pt x="976275" y="796028"/>
                        <a:pt x="968079" y="786454"/>
                      </a:cubicBezTo>
                      <a:cubicBezTo>
                        <a:pt x="959883" y="776881"/>
                        <a:pt x="938027" y="780984"/>
                        <a:pt x="931197" y="772778"/>
                      </a:cubicBezTo>
                      <a:cubicBezTo>
                        <a:pt x="923001" y="763205"/>
                        <a:pt x="932563" y="749529"/>
                        <a:pt x="921635" y="748161"/>
                      </a:cubicBezTo>
                      <a:cubicBezTo>
                        <a:pt x="910707" y="746794"/>
                        <a:pt x="912073" y="730382"/>
                        <a:pt x="903877" y="729015"/>
                      </a:cubicBezTo>
                      <a:cubicBezTo>
                        <a:pt x="894316" y="726280"/>
                        <a:pt x="880656" y="722177"/>
                        <a:pt x="879290" y="730382"/>
                      </a:cubicBezTo>
                      <a:cubicBezTo>
                        <a:pt x="877924" y="738588"/>
                        <a:pt x="876558" y="734485"/>
                        <a:pt x="864264" y="733118"/>
                      </a:cubicBezTo>
                      <a:cubicBezTo>
                        <a:pt x="851970" y="733118"/>
                        <a:pt x="835578" y="741323"/>
                        <a:pt x="828748" y="731750"/>
                      </a:cubicBezTo>
                      <a:cubicBezTo>
                        <a:pt x="821918" y="722177"/>
                        <a:pt x="830114" y="708501"/>
                        <a:pt x="838310" y="708501"/>
                      </a:cubicBezTo>
                      <a:cubicBezTo>
                        <a:pt x="845140" y="708501"/>
                        <a:pt x="839676" y="696192"/>
                        <a:pt x="858800" y="703030"/>
                      </a:cubicBezTo>
                      <a:cubicBezTo>
                        <a:pt x="877924" y="711236"/>
                        <a:pt x="898414" y="703030"/>
                        <a:pt x="895682" y="693457"/>
                      </a:cubicBezTo>
                      <a:cubicBezTo>
                        <a:pt x="894316" y="685251"/>
                        <a:pt x="880656" y="671575"/>
                        <a:pt x="899779" y="662002"/>
                      </a:cubicBezTo>
                      <a:cubicBezTo>
                        <a:pt x="920269" y="652428"/>
                        <a:pt x="943491" y="672943"/>
                        <a:pt x="940759" y="679781"/>
                      </a:cubicBezTo>
                      <a:cubicBezTo>
                        <a:pt x="938027" y="686619"/>
                        <a:pt x="970811" y="674310"/>
                        <a:pt x="963981" y="666105"/>
                      </a:cubicBezTo>
                      <a:cubicBezTo>
                        <a:pt x="957151" y="659267"/>
                        <a:pt x="947589" y="645590"/>
                        <a:pt x="939393" y="652428"/>
                      </a:cubicBezTo>
                      <a:cubicBezTo>
                        <a:pt x="929831" y="657899"/>
                        <a:pt x="913439" y="659267"/>
                        <a:pt x="913439" y="655164"/>
                      </a:cubicBezTo>
                      <a:cubicBezTo>
                        <a:pt x="912073" y="649693"/>
                        <a:pt x="921635" y="636017"/>
                        <a:pt x="913439" y="622341"/>
                      </a:cubicBezTo>
                      <a:cubicBezTo>
                        <a:pt x="905243" y="607297"/>
                        <a:pt x="898414" y="599092"/>
                        <a:pt x="888852" y="603194"/>
                      </a:cubicBezTo>
                      <a:cubicBezTo>
                        <a:pt x="883388" y="607297"/>
                        <a:pt x="883388" y="584048"/>
                        <a:pt x="875192" y="585416"/>
                      </a:cubicBezTo>
                      <a:cubicBezTo>
                        <a:pt x="865630" y="585416"/>
                        <a:pt x="856068" y="599092"/>
                        <a:pt x="850604" y="593621"/>
                      </a:cubicBezTo>
                      <a:cubicBezTo>
                        <a:pt x="843774" y="586783"/>
                        <a:pt x="865630" y="584048"/>
                        <a:pt x="865630" y="577210"/>
                      </a:cubicBezTo>
                      <a:cubicBezTo>
                        <a:pt x="864264" y="570372"/>
                        <a:pt x="842408" y="563534"/>
                        <a:pt x="841042" y="558063"/>
                      </a:cubicBezTo>
                      <a:cubicBezTo>
                        <a:pt x="841042" y="552593"/>
                        <a:pt x="835578" y="555328"/>
                        <a:pt x="832846" y="548490"/>
                      </a:cubicBezTo>
                      <a:cubicBezTo>
                        <a:pt x="831480" y="541652"/>
                        <a:pt x="820552" y="538917"/>
                        <a:pt x="813722" y="534814"/>
                      </a:cubicBezTo>
                      <a:cubicBezTo>
                        <a:pt x="808258" y="530711"/>
                        <a:pt x="805526" y="541652"/>
                        <a:pt x="810990" y="543020"/>
                      </a:cubicBezTo>
                      <a:cubicBezTo>
                        <a:pt x="815088" y="545755"/>
                        <a:pt x="820552" y="553960"/>
                        <a:pt x="812356" y="555328"/>
                      </a:cubicBezTo>
                      <a:cubicBezTo>
                        <a:pt x="805526" y="556696"/>
                        <a:pt x="779573" y="545755"/>
                        <a:pt x="776841" y="549858"/>
                      </a:cubicBezTo>
                      <a:cubicBezTo>
                        <a:pt x="775475" y="553960"/>
                        <a:pt x="767279" y="558063"/>
                        <a:pt x="760449" y="558063"/>
                      </a:cubicBezTo>
                      <a:cubicBezTo>
                        <a:pt x="754985" y="556696"/>
                        <a:pt x="739959" y="551225"/>
                        <a:pt x="726299" y="549858"/>
                      </a:cubicBezTo>
                      <a:cubicBezTo>
                        <a:pt x="712639" y="549858"/>
                        <a:pt x="698979" y="552593"/>
                        <a:pt x="694881" y="544387"/>
                      </a:cubicBezTo>
                      <a:cubicBezTo>
                        <a:pt x="689417" y="537549"/>
                        <a:pt x="689417" y="537549"/>
                        <a:pt x="678489" y="540284"/>
                      </a:cubicBezTo>
                      <a:cubicBezTo>
                        <a:pt x="667561" y="543020"/>
                        <a:pt x="648438" y="529343"/>
                        <a:pt x="647072" y="521138"/>
                      </a:cubicBezTo>
                      <a:cubicBezTo>
                        <a:pt x="647072" y="514300"/>
                        <a:pt x="662098" y="517035"/>
                        <a:pt x="671659" y="519770"/>
                      </a:cubicBezTo>
                      <a:cubicBezTo>
                        <a:pt x="679855" y="521138"/>
                        <a:pt x="686685" y="515667"/>
                        <a:pt x="674391" y="510197"/>
                      </a:cubicBezTo>
                      <a:cubicBezTo>
                        <a:pt x="663463" y="506094"/>
                        <a:pt x="642974" y="510197"/>
                        <a:pt x="641608" y="503359"/>
                      </a:cubicBezTo>
                      <a:cubicBezTo>
                        <a:pt x="640242" y="496521"/>
                        <a:pt x="633412" y="462330"/>
                        <a:pt x="656634" y="437713"/>
                      </a:cubicBezTo>
                      <a:cubicBezTo>
                        <a:pt x="673025" y="419251"/>
                        <a:pt x="699406" y="414635"/>
                        <a:pt x="711572" y="415789"/>
                      </a:cubicBezTo>
                      <a:close/>
                      <a:moveTo>
                        <a:pt x="788597" y="415533"/>
                      </a:moveTo>
                      <a:cubicBezTo>
                        <a:pt x="790866" y="415361"/>
                        <a:pt x="793621" y="416136"/>
                        <a:pt x="796589" y="417170"/>
                      </a:cubicBezTo>
                      <a:cubicBezTo>
                        <a:pt x="802524" y="419238"/>
                        <a:pt x="809307" y="422340"/>
                        <a:pt x="814733" y="420962"/>
                      </a:cubicBezTo>
                      <a:cubicBezTo>
                        <a:pt x="825586" y="418204"/>
                        <a:pt x="854074" y="436127"/>
                        <a:pt x="854074" y="445777"/>
                      </a:cubicBezTo>
                      <a:cubicBezTo>
                        <a:pt x="854074" y="455427"/>
                        <a:pt x="826942" y="445777"/>
                        <a:pt x="816089" y="452670"/>
                      </a:cubicBezTo>
                      <a:cubicBezTo>
                        <a:pt x="806593" y="460942"/>
                        <a:pt x="794384" y="456806"/>
                        <a:pt x="793028" y="443020"/>
                      </a:cubicBezTo>
                      <a:cubicBezTo>
                        <a:pt x="793028" y="430612"/>
                        <a:pt x="779462" y="430612"/>
                        <a:pt x="783531" y="419583"/>
                      </a:cubicBezTo>
                      <a:cubicBezTo>
                        <a:pt x="784548" y="416826"/>
                        <a:pt x="786329" y="415705"/>
                        <a:pt x="788597" y="415533"/>
                      </a:cubicBezTo>
                      <a:close/>
                      <a:moveTo>
                        <a:pt x="587418" y="403572"/>
                      </a:moveTo>
                      <a:cubicBezTo>
                        <a:pt x="598372" y="403572"/>
                        <a:pt x="601110" y="410413"/>
                        <a:pt x="613434" y="409045"/>
                      </a:cubicBezTo>
                      <a:cubicBezTo>
                        <a:pt x="625757" y="409045"/>
                        <a:pt x="635342" y="409045"/>
                        <a:pt x="629865" y="418623"/>
                      </a:cubicBezTo>
                      <a:cubicBezTo>
                        <a:pt x="624388" y="426832"/>
                        <a:pt x="610695" y="451461"/>
                        <a:pt x="606587" y="455566"/>
                      </a:cubicBezTo>
                      <a:cubicBezTo>
                        <a:pt x="602480" y="459670"/>
                        <a:pt x="590156" y="452829"/>
                        <a:pt x="581940" y="452829"/>
                      </a:cubicBezTo>
                      <a:cubicBezTo>
                        <a:pt x="575094" y="452829"/>
                        <a:pt x="576463" y="456934"/>
                        <a:pt x="580571" y="459670"/>
                      </a:cubicBezTo>
                      <a:cubicBezTo>
                        <a:pt x="586048" y="461039"/>
                        <a:pt x="584679" y="463775"/>
                        <a:pt x="579202" y="471985"/>
                      </a:cubicBezTo>
                      <a:cubicBezTo>
                        <a:pt x="572356" y="478826"/>
                        <a:pt x="570986" y="481563"/>
                        <a:pt x="566878" y="481563"/>
                      </a:cubicBezTo>
                      <a:cubicBezTo>
                        <a:pt x="564140" y="481563"/>
                        <a:pt x="565509" y="491140"/>
                        <a:pt x="570986" y="489772"/>
                      </a:cubicBezTo>
                      <a:cubicBezTo>
                        <a:pt x="576463" y="488404"/>
                        <a:pt x="590156" y="502086"/>
                        <a:pt x="591525" y="506191"/>
                      </a:cubicBezTo>
                      <a:cubicBezTo>
                        <a:pt x="592895" y="510296"/>
                        <a:pt x="587418" y="521242"/>
                        <a:pt x="590156" y="523978"/>
                      </a:cubicBezTo>
                      <a:cubicBezTo>
                        <a:pt x="594264" y="525347"/>
                        <a:pt x="605218" y="526715"/>
                        <a:pt x="605218" y="533556"/>
                      </a:cubicBezTo>
                      <a:cubicBezTo>
                        <a:pt x="605218" y="540397"/>
                        <a:pt x="617542" y="540397"/>
                        <a:pt x="614803" y="545870"/>
                      </a:cubicBezTo>
                      <a:cubicBezTo>
                        <a:pt x="610695" y="551343"/>
                        <a:pt x="605218" y="544502"/>
                        <a:pt x="605218" y="549975"/>
                      </a:cubicBezTo>
                      <a:cubicBezTo>
                        <a:pt x="605218" y="554080"/>
                        <a:pt x="601110" y="562289"/>
                        <a:pt x="605218" y="566394"/>
                      </a:cubicBezTo>
                      <a:cubicBezTo>
                        <a:pt x="607957" y="569131"/>
                        <a:pt x="613434" y="560921"/>
                        <a:pt x="616172" y="562289"/>
                      </a:cubicBezTo>
                      <a:cubicBezTo>
                        <a:pt x="620280" y="563658"/>
                        <a:pt x="628496" y="569131"/>
                        <a:pt x="632604" y="569131"/>
                      </a:cubicBezTo>
                      <a:cubicBezTo>
                        <a:pt x="636711" y="569131"/>
                        <a:pt x="633973" y="575972"/>
                        <a:pt x="628496" y="577340"/>
                      </a:cubicBezTo>
                      <a:cubicBezTo>
                        <a:pt x="623019" y="578708"/>
                        <a:pt x="623019" y="582813"/>
                        <a:pt x="627126" y="585550"/>
                      </a:cubicBezTo>
                      <a:cubicBezTo>
                        <a:pt x="629865" y="586918"/>
                        <a:pt x="627126" y="608810"/>
                        <a:pt x="631234" y="607442"/>
                      </a:cubicBezTo>
                      <a:cubicBezTo>
                        <a:pt x="635342" y="607442"/>
                        <a:pt x="633973" y="595128"/>
                        <a:pt x="639450" y="592391"/>
                      </a:cubicBezTo>
                      <a:cubicBezTo>
                        <a:pt x="643558" y="591023"/>
                        <a:pt x="642188" y="582813"/>
                        <a:pt x="644927" y="580077"/>
                      </a:cubicBezTo>
                      <a:cubicBezTo>
                        <a:pt x="647666" y="575972"/>
                        <a:pt x="654512" y="575972"/>
                        <a:pt x="659989" y="584181"/>
                      </a:cubicBezTo>
                      <a:cubicBezTo>
                        <a:pt x="665466" y="591023"/>
                        <a:pt x="669574" y="589655"/>
                        <a:pt x="669574" y="596496"/>
                      </a:cubicBezTo>
                      <a:cubicBezTo>
                        <a:pt x="670943" y="604705"/>
                        <a:pt x="673682" y="608810"/>
                        <a:pt x="670943" y="608810"/>
                      </a:cubicBezTo>
                      <a:cubicBezTo>
                        <a:pt x="666835" y="610178"/>
                        <a:pt x="664097" y="611547"/>
                        <a:pt x="664097" y="618388"/>
                      </a:cubicBezTo>
                      <a:cubicBezTo>
                        <a:pt x="662728" y="623861"/>
                        <a:pt x="669574" y="632070"/>
                        <a:pt x="673682" y="637543"/>
                      </a:cubicBezTo>
                      <a:cubicBezTo>
                        <a:pt x="679159" y="643016"/>
                        <a:pt x="679159" y="653962"/>
                        <a:pt x="683267" y="645753"/>
                      </a:cubicBezTo>
                      <a:cubicBezTo>
                        <a:pt x="686005" y="638912"/>
                        <a:pt x="695590" y="643016"/>
                        <a:pt x="694221" y="636175"/>
                      </a:cubicBezTo>
                      <a:cubicBezTo>
                        <a:pt x="692852" y="630702"/>
                        <a:pt x="692852" y="626597"/>
                        <a:pt x="688744" y="625229"/>
                      </a:cubicBezTo>
                      <a:cubicBezTo>
                        <a:pt x="684636" y="623861"/>
                        <a:pt x="684636" y="610178"/>
                        <a:pt x="690113" y="610178"/>
                      </a:cubicBezTo>
                      <a:cubicBezTo>
                        <a:pt x="695590" y="610178"/>
                        <a:pt x="691482" y="625229"/>
                        <a:pt x="696959" y="622493"/>
                      </a:cubicBezTo>
                      <a:cubicBezTo>
                        <a:pt x="703806" y="618388"/>
                        <a:pt x="703806" y="614283"/>
                        <a:pt x="705175" y="603337"/>
                      </a:cubicBezTo>
                      <a:cubicBezTo>
                        <a:pt x="706544" y="592391"/>
                        <a:pt x="712021" y="593759"/>
                        <a:pt x="714760" y="595128"/>
                      </a:cubicBezTo>
                      <a:cubicBezTo>
                        <a:pt x="718868" y="595128"/>
                        <a:pt x="713391" y="588286"/>
                        <a:pt x="717498" y="585550"/>
                      </a:cubicBezTo>
                      <a:cubicBezTo>
                        <a:pt x="722976" y="584181"/>
                        <a:pt x="718868" y="577340"/>
                        <a:pt x="713391" y="577340"/>
                      </a:cubicBezTo>
                      <a:cubicBezTo>
                        <a:pt x="707914" y="575972"/>
                        <a:pt x="707914" y="559553"/>
                        <a:pt x="712021" y="558185"/>
                      </a:cubicBezTo>
                      <a:cubicBezTo>
                        <a:pt x="714760" y="558185"/>
                        <a:pt x="729822" y="558185"/>
                        <a:pt x="736668" y="560921"/>
                      </a:cubicBezTo>
                      <a:cubicBezTo>
                        <a:pt x="743515" y="565026"/>
                        <a:pt x="754469" y="560921"/>
                        <a:pt x="754469" y="567762"/>
                      </a:cubicBezTo>
                      <a:cubicBezTo>
                        <a:pt x="754469" y="573235"/>
                        <a:pt x="759946" y="577340"/>
                        <a:pt x="766792" y="577340"/>
                      </a:cubicBezTo>
                      <a:cubicBezTo>
                        <a:pt x="772269" y="577340"/>
                        <a:pt x="777746" y="581445"/>
                        <a:pt x="772269" y="585550"/>
                      </a:cubicBezTo>
                      <a:cubicBezTo>
                        <a:pt x="765423" y="589655"/>
                        <a:pt x="779116" y="591023"/>
                        <a:pt x="776377" y="596496"/>
                      </a:cubicBezTo>
                      <a:cubicBezTo>
                        <a:pt x="772269" y="603337"/>
                        <a:pt x="766792" y="606074"/>
                        <a:pt x="759946" y="603337"/>
                      </a:cubicBezTo>
                      <a:cubicBezTo>
                        <a:pt x="753100" y="601969"/>
                        <a:pt x="754469" y="608810"/>
                        <a:pt x="759946" y="611547"/>
                      </a:cubicBezTo>
                      <a:cubicBezTo>
                        <a:pt x="765423" y="615651"/>
                        <a:pt x="759946" y="619756"/>
                        <a:pt x="765423" y="625229"/>
                      </a:cubicBezTo>
                      <a:cubicBezTo>
                        <a:pt x="770900" y="630702"/>
                        <a:pt x="777746" y="637543"/>
                        <a:pt x="772269" y="645753"/>
                      </a:cubicBezTo>
                      <a:cubicBezTo>
                        <a:pt x="768162" y="653962"/>
                        <a:pt x="768162" y="648489"/>
                        <a:pt x="764054" y="652594"/>
                      </a:cubicBezTo>
                      <a:cubicBezTo>
                        <a:pt x="759946" y="658067"/>
                        <a:pt x="755838" y="663540"/>
                        <a:pt x="748992" y="666277"/>
                      </a:cubicBezTo>
                      <a:cubicBezTo>
                        <a:pt x="742145" y="669013"/>
                        <a:pt x="739407" y="675854"/>
                        <a:pt x="735299" y="666277"/>
                      </a:cubicBezTo>
                      <a:cubicBezTo>
                        <a:pt x="732560" y="659435"/>
                        <a:pt x="727083" y="660804"/>
                        <a:pt x="724345" y="653962"/>
                      </a:cubicBezTo>
                      <a:cubicBezTo>
                        <a:pt x="722976" y="648489"/>
                        <a:pt x="713391" y="655331"/>
                        <a:pt x="721606" y="659435"/>
                      </a:cubicBezTo>
                      <a:cubicBezTo>
                        <a:pt x="729822" y="663540"/>
                        <a:pt x="735299" y="673118"/>
                        <a:pt x="731191" y="673118"/>
                      </a:cubicBezTo>
                      <a:cubicBezTo>
                        <a:pt x="725714" y="673118"/>
                        <a:pt x="716129" y="677223"/>
                        <a:pt x="713391" y="674486"/>
                      </a:cubicBezTo>
                      <a:cubicBezTo>
                        <a:pt x="712021" y="671750"/>
                        <a:pt x="709283" y="666277"/>
                        <a:pt x="703806" y="666277"/>
                      </a:cubicBezTo>
                      <a:cubicBezTo>
                        <a:pt x="698329" y="666277"/>
                        <a:pt x="687374" y="669013"/>
                        <a:pt x="691482" y="671750"/>
                      </a:cubicBezTo>
                      <a:cubicBezTo>
                        <a:pt x="695590" y="675854"/>
                        <a:pt x="706544" y="678591"/>
                        <a:pt x="701067" y="682696"/>
                      </a:cubicBezTo>
                      <a:cubicBezTo>
                        <a:pt x="695590" y="688169"/>
                        <a:pt x="683267" y="704588"/>
                        <a:pt x="676420" y="703219"/>
                      </a:cubicBezTo>
                      <a:cubicBezTo>
                        <a:pt x="669574" y="703219"/>
                        <a:pt x="653143" y="686800"/>
                        <a:pt x="644927" y="685432"/>
                      </a:cubicBezTo>
                      <a:cubicBezTo>
                        <a:pt x="638081" y="684064"/>
                        <a:pt x="636711" y="689537"/>
                        <a:pt x="643558" y="696378"/>
                      </a:cubicBezTo>
                      <a:cubicBezTo>
                        <a:pt x="650404" y="701851"/>
                        <a:pt x="658620" y="708692"/>
                        <a:pt x="670943" y="707324"/>
                      </a:cubicBezTo>
                      <a:cubicBezTo>
                        <a:pt x="684636" y="705956"/>
                        <a:pt x="690113" y="710061"/>
                        <a:pt x="683267" y="715534"/>
                      </a:cubicBezTo>
                      <a:cubicBezTo>
                        <a:pt x="676420" y="721007"/>
                        <a:pt x="669574" y="741531"/>
                        <a:pt x="661358" y="744267"/>
                      </a:cubicBezTo>
                      <a:cubicBezTo>
                        <a:pt x="653143" y="747004"/>
                        <a:pt x="639450" y="734689"/>
                        <a:pt x="638081" y="738794"/>
                      </a:cubicBezTo>
                      <a:cubicBezTo>
                        <a:pt x="636711" y="744267"/>
                        <a:pt x="640819" y="755213"/>
                        <a:pt x="633973" y="755213"/>
                      </a:cubicBezTo>
                      <a:cubicBezTo>
                        <a:pt x="627126" y="756581"/>
                        <a:pt x="624388" y="756581"/>
                        <a:pt x="614803" y="752477"/>
                      </a:cubicBezTo>
                      <a:cubicBezTo>
                        <a:pt x="605218" y="748372"/>
                        <a:pt x="580571" y="740162"/>
                        <a:pt x="579202" y="744267"/>
                      </a:cubicBezTo>
                      <a:cubicBezTo>
                        <a:pt x="577833" y="749740"/>
                        <a:pt x="603849" y="749740"/>
                        <a:pt x="603849" y="757950"/>
                      </a:cubicBezTo>
                      <a:cubicBezTo>
                        <a:pt x="603849" y="766159"/>
                        <a:pt x="625757" y="757950"/>
                        <a:pt x="627126" y="767527"/>
                      </a:cubicBezTo>
                      <a:cubicBezTo>
                        <a:pt x="628496" y="778473"/>
                        <a:pt x="616172" y="781210"/>
                        <a:pt x="607957" y="781210"/>
                      </a:cubicBezTo>
                      <a:cubicBezTo>
                        <a:pt x="601110" y="781210"/>
                        <a:pt x="598372" y="782578"/>
                        <a:pt x="601110" y="786683"/>
                      </a:cubicBezTo>
                      <a:cubicBezTo>
                        <a:pt x="605218" y="790788"/>
                        <a:pt x="598372" y="788051"/>
                        <a:pt x="597002" y="792156"/>
                      </a:cubicBezTo>
                      <a:cubicBezTo>
                        <a:pt x="595633" y="797629"/>
                        <a:pt x="595633" y="800365"/>
                        <a:pt x="590156" y="800365"/>
                      </a:cubicBezTo>
                      <a:cubicBezTo>
                        <a:pt x="586048" y="801734"/>
                        <a:pt x="590156" y="814048"/>
                        <a:pt x="584679" y="815416"/>
                      </a:cubicBezTo>
                      <a:cubicBezTo>
                        <a:pt x="579202" y="816784"/>
                        <a:pt x="573725" y="820889"/>
                        <a:pt x="573725" y="826362"/>
                      </a:cubicBezTo>
                      <a:cubicBezTo>
                        <a:pt x="573725" y="833203"/>
                        <a:pt x="564140" y="848254"/>
                        <a:pt x="562771" y="857832"/>
                      </a:cubicBezTo>
                      <a:cubicBezTo>
                        <a:pt x="560032" y="868778"/>
                        <a:pt x="561401" y="892038"/>
                        <a:pt x="562771" y="893407"/>
                      </a:cubicBezTo>
                      <a:cubicBezTo>
                        <a:pt x="565509" y="896143"/>
                        <a:pt x="573725" y="900248"/>
                        <a:pt x="580571" y="898880"/>
                      </a:cubicBezTo>
                      <a:cubicBezTo>
                        <a:pt x="587418" y="897511"/>
                        <a:pt x="590156" y="907089"/>
                        <a:pt x="591525" y="915299"/>
                      </a:cubicBezTo>
                      <a:cubicBezTo>
                        <a:pt x="594264" y="923508"/>
                        <a:pt x="601110" y="935822"/>
                        <a:pt x="599741" y="939927"/>
                      </a:cubicBezTo>
                      <a:cubicBezTo>
                        <a:pt x="597002" y="942664"/>
                        <a:pt x="594264" y="949505"/>
                        <a:pt x="597002" y="948137"/>
                      </a:cubicBezTo>
                      <a:cubicBezTo>
                        <a:pt x="599741" y="948137"/>
                        <a:pt x="614803" y="939927"/>
                        <a:pt x="620280" y="939927"/>
                      </a:cubicBezTo>
                      <a:cubicBezTo>
                        <a:pt x="627126" y="939927"/>
                        <a:pt x="636711" y="950873"/>
                        <a:pt x="642188" y="950873"/>
                      </a:cubicBezTo>
                      <a:cubicBezTo>
                        <a:pt x="646296" y="949505"/>
                        <a:pt x="655881" y="950873"/>
                        <a:pt x="658620" y="954978"/>
                      </a:cubicBezTo>
                      <a:cubicBezTo>
                        <a:pt x="661358" y="959083"/>
                        <a:pt x="672312" y="961819"/>
                        <a:pt x="673682" y="965924"/>
                      </a:cubicBezTo>
                      <a:cubicBezTo>
                        <a:pt x="673682" y="970029"/>
                        <a:pt x="679159" y="976870"/>
                        <a:pt x="690113" y="979607"/>
                      </a:cubicBezTo>
                      <a:cubicBezTo>
                        <a:pt x="701067" y="982343"/>
                        <a:pt x="709283" y="989184"/>
                        <a:pt x="712021" y="991921"/>
                      </a:cubicBezTo>
                      <a:cubicBezTo>
                        <a:pt x="714760" y="994657"/>
                        <a:pt x="718868" y="997394"/>
                        <a:pt x="728453" y="996026"/>
                      </a:cubicBezTo>
                      <a:cubicBezTo>
                        <a:pt x="736668" y="994657"/>
                        <a:pt x="746253" y="997394"/>
                        <a:pt x="751730" y="997394"/>
                      </a:cubicBezTo>
                      <a:cubicBezTo>
                        <a:pt x="758577" y="997394"/>
                        <a:pt x="762684" y="1004235"/>
                        <a:pt x="761315" y="1009708"/>
                      </a:cubicBezTo>
                      <a:cubicBezTo>
                        <a:pt x="758577" y="1013813"/>
                        <a:pt x="757207" y="1019286"/>
                        <a:pt x="758577" y="1024759"/>
                      </a:cubicBezTo>
                      <a:cubicBezTo>
                        <a:pt x="761315" y="1030232"/>
                        <a:pt x="759946" y="1046651"/>
                        <a:pt x="759946" y="1053492"/>
                      </a:cubicBezTo>
                      <a:cubicBezTo>
                        <a:pt x="759946" y="1060333"/>
                        <a:pt x="770900" y="1064438"/>
                        <a:pt x="770900" y="1069911"/>
                      </a:cubicBezTo>
                      <a:cubicBezTo>
                        <a:pt x="770900" y="1076752"/>
                        <a:pt x="776377" y="1078121"/>
                        <a:pt x="781854" y="1083594"/>
                      </a:cubicBezTo>
                      <a:cubicBezTo>
                        <a:pt x="788701" y="1089067"/>
                        <a:pt x="785962" y="1097276"/>
                        <a:pt x="787331" y="1095908"/>
                      </a:cubicBezTo>
                      <a:cubicBezTo>
                        <a:pt x="790070" y="1095908"/>
                        <a:pt x="801024" y="1106854"/>
                        <a:pt x="801024" y="1102749"/>
                      </a:cubicBezTo>
                      <a:cubicBezTo>
                        <a:pt x="801024" y="1097276"/>
                        <a:pt x="805132" y="1086330"/>
                        <a:pt x="810609" y="1090435"/>
                      </a:cubicBezTo>
                      <a:cubicBezTo>
                        <a:pt x="814717" y="1094540"/>
                        <a:pt x="817455" y="1098645"/>
                        <a:pt x="817455" y="1091803"/>
                      </a:cubicBezTo>
                      <a:cubicBezTo>
                        <a:pt x="816086" y="1084962"/>
                        <a:pt x="809240" y="1087699"/>
                        <a:pt x="814717" y="1082225"/>
                      </a:cubicBezTo>
                      <a:cubicBezTo>
                        <a:pt x="820194" y="1076752"/>
                        <a:pt x="822932" y="1074016"/>
                        <a:pt x="818825" y="1065806"/>
                      </a:cubicBezTo>
                      <a:cubicBezTo>
                        <a:pt x="813347" y="1057597"/>
                        <a:pt x="816086" y="1052124"/>
                        <a:pt x="813347" y="1042546"/>
                      </a:cubicBezTo>
                      <a:cubicBezTo>
                        <a:pt x="810609" y="1034337"/>
                        <a:pt x="814717" y="1031600"/>
                        <a:pt x="809240" y="1024759"/>
                      </a:cubicBezTo>
                      <a:cubicBezTo>
                        <a:pt x="803763" y="1016549"/>
                        <a:pt x="801024" y="1005603"/>
                        <a:pt x="805132" y="1005603"/>
                      </a:cubicBezTo>
                      <a:cubicBezTo>
                        <a:pt x="809240" y="1005603"/>
                        <a:pt x="818825" y="1006972"/>
                        <a:pt x="827040" y="996026"/>
                      </a:cubicBezTo>
                      <a:cubicBezTo>
                        <a:pt x="836625" y="985080"/>
                        <a:pt x="847579" y="982343"/>
                        <a:pt x="850318" y="970029"/>
                      </a:cubicBezTo>
                      <a:cubicBezTo>
                        <a:pt x="851687" y="956346"/>
                        <a:pt x="851687" y="939927"/>
                        <a:pt x="846210" y="927613"/>
                      </a:cubicBezTo>
                      <a:cubicBezTo>
                        <a:pt x="840733" y="916667"/>
                        <a:pt x="825671" y="909826"/>
                        <a:pt x="822932" y="905721"/>
                      </a:cubicBezTo>
                      <a:cubicBezTo>
                        <a:pt x="818825" y="901616"/>
                        <a:pt x="822932" y="893407"/>
                        <a:pt x="827040" y="886565"/>
                      </a:cubicBezTo>
                      <a:cubicBezTo>
                        <a:pt x="832517" y="879724"/>
                        <a:pt x="828409" y="875619"/>
                        <a:pt x="832517" y="874251"/>
                      </a:cubicBezTo>
                      <a:cubicBezTo>
                        <a:pt x="835256" y="872883"/>
                        <a:pt x="839364" y="875619"/>
                        <a:pt x="837994" y="864673"/>
                      </a:cubicBezTo>
                      <a:cubicBezTo>
                        <a:pt x="837994" y="855096"/>
                        <a:pt x="833887" y="855096"/>
                        <a:pt x="832517" y="848254"/>
                      </a:cubicBezTo>
                      <a:cubicBezTo>
                        <a:pt x="829779" y="840045"/>
                        <a:pt x="827040" y="841413"/>
                        <a:pt x="827040" y="837308"/>
                      </a:cubicBezTo>
                      <a:cubicBezTo>
                        <a:pt x="827040" y="833203"/>
                        <a:pt x="832517" y="833203"/>
                        <a:pt x="832517" y="827730"/>
                      </a:cubicBezTo>
                      <a:cubicBezTo>
                        <a:pt x="832517" y="822257"/>
                        <a:pt x="837994" y="824994"/>
                        <a:pt x="836625" y="819521"/>
                      </a:cubicBezTo>
                      <a:cubicBezTo>
                        <a:pt x="833887" y="812680"/>
                        <a:pt x="827040" y="815416"/>
                        <a:pt x="825671" y="805838"/>
                      </a:cubicBezTo>
                      <a:cubicBezTo>
                        <a:pt x="824302" y="797629"/>
                        <a:pt x="832517" y="796261"/>
                        <a:pt x="832517" y="792156"/>
                      </a:cubicBezTo>
                      <a:cubicBezTo>
                        <a:pt x="833887" y="788051"/>
                        <a:pt x="844841" y="789419"/>
                        <a:pt x="853056" y="792156"/>
                      </a:cubicBezTo>
                      <a:cubicBezTo>
                        <a:pt x="862641" y="794892"/>
                        <a:pt x="862641" y="800365"/>
                        <a:pt x="866749" y="797629"/>
                      </a:cubicBezTo>
                      <a:cubicBezTo>
                        <a:pt x="869488" y="794892"/>
                        <a:pt x="877703" y="801734"/>
                        <a:pt x="880442" y="800365"/>
                      </a:cubicBezTo>
                      <a:cubicBezTo>
                        <a:pt x="883180" y="798997"/>
                        <a:pt x="891396" y="793524"/>
                        <a:pt x="896873" y="793524"/>
                      </a:cubicBezTo>
                      <a:cubicBezTo>
                        <a:pt x="902350" y="794892"/>
                        <a:pt x="903719" y="800365"/>
                        <a:pt x="907827" y="800365"/>
                      </a:cubicBezTo>
                      <a:cubicBezTo>
                        <a:pt x="911935" y="800365"/>
                        <a:pt x="914674" y="803102"/>
                        <a:pt x="914674" y="808575"/>
                      </a:cubicBezTo>
                      <a:cubicBezTo>
                        <a:pt x="914674" y="812680"/>
                        <a:pt x="920151" y="807207"/>
                        <a:pt x="921520" y="815416"/>
                      </a:cubicBezTo>
                      <a:cubicBezTo>
                        <a:pt x="924259" y="822257"/>
                        <a:pt x="928366" y="818153"/>
                        <a:pt x="929736" y="826362"/>
                      </a:cubicBezTo>
                      <a:cubicBezTo>
                        <a:pt x="929736" y="833203"/>
                        <a:pt x="943428" y="834572"/>
                        <a:pt x="948905" y="833203"/>
                      </a:cubicBezTo>
                      <a:cubicBezTo>
                        <a:pt x="953013" y="833203"/>
                        <a:pt x="953013" y="841413"/>
                        <a:pt x="957121" y="837308"/>
                      </a:cubicBezTo>
                      <a:cubicBezTo>
                        <a:pt x="961229" y="834572"/>
                        <a:pt x="965337" y="834572"/>
                        <a:pt x="965337" y="838677"/>
                      </a:cubicBezTo>
                      <a:cubicBezTo>
                        <a:pt x="965337" y="842781"/>
                        <a:pt x="959860" y="844150"/>
                        <a:pt x="959860" y="855096"/>
                      </a:cubicBezTo>
                      <a:cubicBezTo>
                        <a:pt x="961229" y="866042"/>
                        <a:pt x="965337" y="872883"/>
                        <a:pt x="962598" y="875619"/>
                      </a:cubicBezTo>
                      <a:cubicBezTo>
                        <a:pt x="958490" y="879724"/>
                        <a:pt x="970814" y="882461"/>
                        <a:pt x="968075" y="889302"/>
                      </a:cubicBezTo>
                      <a:cubicBezTo>
                        <a:pt x="966706" y="896143"/>
                        <a:pt x="970814" y="896143"/>
                        <a:pt x="976291" y="896143"/>
                      </a:cubicBezTo>
                      <a:cubicBezTo>
                        <a:pt x="983137" y="896143"/>
                        <a:pt x="981768" y="908457"/>
                        <a:pt x="985876" y="905721"/>
                      </a:cubicBezTo>
                      <a:cubicBezTo>
                        <a:pt x="989984" y="901616"/>
                        <a:pt x="989984" y="912562"/>
                        <a:pt x="994091" y="913930"/>
                      </a:cubicBezTo>
                      <a:cubicBezTo>
                        <a:pt x="999569" y="913930"/>
                        <a:pt x="1010523" y="908457"/>
                        <a:pt x="1010523" y="902984"/>
                      </a:cubicBezTo>
                      <a:cubicBezTo>
                        <a:pt x="1010523" y="896143"/>
                        <a:pt x="1017369" y="894775"/>
                        <a:pt x="1020108" y="901616"/>
                      </a:cubicBezTo>
                      <a:cubicBezTo>
                        <a:pt x="1022846" y="907089"/>
                        <a:pt x="1020108" y="893407"/>
                        <a:pt x="1025585" y="893407"/>
                      </a:cubicBezTo>
                      <a:cubicBezTo>
                        <a:pt x="1031062" y="893407"/>
                        <a:pt x="1025585" y="887934"/>
                        <a:pt x="1028323" y="883829"/>
                      </a:cubicBezTo>
                      <a:cubicBezTo>
                        <a:pt x="1031062" y="879724"/>
                        <a:pt x="1035170" y="878356"/>
                        <a:pt x="1031062" y="871515"/>
                      </a:cubicBezTo>
                      <a:cubicBezTo>
                        <a:pt x="1028323" y="868778"/>
                        <a:pt x="1035170" y="868778"/>
                        <a:pt x="1037908" y="859200"/>
                      </a:cubicBezTo>
                      <a:cubicBezTo>
                        <a:pt x="1040647" y="848254"/>
                        <a:pt x="1043385" y="845518"/>
                        <a:pt x="1044754" y="852359"/>
                      </a:cubicBezTo>
                      <a:cubicBezTo>
                        <a:pt x="1047493" y="859200"/>
                        <a:pt x="1052970" y="864673"/>
                        <a:pt x="1052970" y="870146"/>
                      </a:cubicBezTo>
                      <a:cubicBezTo>
                        <a:pt x="1052970" y="875619"/>
                        <a:pt x="1063924" y="885197"/>
                        <a:pt x="1063924" y="890670"/>
                      </a:cubicBezTo>
                      <a:cubicBezTo>
                        <a:pt x="1063924" y="896143"/>
                        <a:pt x="1070771" y="901616"/>
                        <a:pt x="1069401" y="905721"/>
                      </a:cubicBezTo>
                      <a:cubicBezTo>
                        <a:pt x="1069401" y="908457"/>
                        <a:pt x="1074879" y="912562"/>
                        <a:pt x="1076248" y="916667"/>
                      </a:cubicBezTo>
                      <a:cubicBezTo>
                        <a:pt x="1076248" y="920772"/>
                        <a:pt x="1087202" y="926245"/>
                        <a:pt x="1085833" y="930349"/>
                      </a:cubicBezTo>
                      <a:cubicBezTo>
                        <a:pt x="1085833" y="934454"/>
                        <a:pt x="1085833" y="939927"/>
                        <a:pt x="1088571" y="939927"/>
                      </a:cubicBezTo>
                      <a:cubicBezTo>
                        <a:pt x="1091310" y="939927"/>
                        <a:pt x="1096787" y="944032"/>
                        <a:pt x="1094048" y="948137"/>
                      </a:cubicBezTo>
                      <a:cubicBezTo>
                        <a:pt x="1092679" y="952241"/>
                        <a:pt x="1087202" y="960451"/>
                        <a:pt x="1081725" y="956346"/>
                      </a:cubicBezTo>
                      <a:cubicBezTo>
                        <a:pt x="1076248" y="952241"/>
                        <a:pt x="1070771" y="959083"/>
                        <a:pt x="1080356" y="961819"/>
                      </a:cubicBezTo>
                      <a:cubicBezTo>
                        <a:pt x="1088571" y="965924"/>
                        <a:pt x="1103633" y="978238"/>
                        <a:pt x="1106372" y="986448"/>
                      </a:cubicBezTo>
                      <a:cubicBezTo>
                        <a:pt x="1109110" y="994657"/>
                        <a:pt x="1111849" y="1000130"/>
                        <a:pt x="1117326" y="996026"/>
                      </a:cubicBezTo>
                      <a:cubicBezTo>
                        <a:pt x="1124172" y="991921"/>
                        <a:pt x="1122803" y="1001499"/>
                        <a:pt x="1126911" y="997394"/>
                      </a:cubicBezTo>
                      <a:cubicBezTo>
                        <a:pt x="1132388" y="993289"/>
                        <a:pt x="1137865" y="1008340"/>
                        <a:pt x="1144711" y="1005603"/>
                      </a:cubicBezTo>
                      <a:cubicBezTo>
                        <a:pt x="1152927" y="1004235"/>
                        <a:pt x="1159773" y="1009708"/>
                        <a:pt x="1157035" y="1015181"/>
                      </a:cubicBezTo>
                      <a:cubicBezTo>
                        <a:pt x="1154296" y="1019286"/>
                        <a:pt x="1147450" y="1016549"/>
                        <a:pt x="1139234" y="1023391"/>
                      </a:cubicBezTo>
                      <a:cubicBezTo>
                        <a:pt x="1131019" y="1028864"/>
                        <a:pt x="1128280" y="1024759"/>
                        <a:pt x="1125542" y="1028864"/>
                      </a:cubicBezTo>
                      <a:cubicBezTo>
                        <a:pt x="1121434" y="1034337"/>
                        <a:pt x="1118695" y="1030232"/>
                        <a:pt x="1115957" y="1034337"/>
                      </a:cubicBezTo>
                      <a:cubicBezTo>
                        <a:pt x="1111849" y="1037073"/>
                        <a:pt x="1111849" y="1049387"/>
                        <a:pt x="1120065" y="1041178"/>
                      </a:cubicBezTo>
                      <a:cubicBezTo>
                        <a:pt x="1126911" y="1032968"/>
                        <a:pt x="1126911" y="1041178"/>
                        <a:pt x="1135126" y="1032968"/>
                      </a:cubicBezTo>
                      <a:cubicBezTo>
                        <a:pt x="1143342" y="1024759"/>
                        <a:pt x="1154296" y="1022022"/>
                        <a:pt x="1159773" y="1026127"/>
                      </a:cubicBezTo>
                      <a:cubicBezTo>
                        <a:pt x="1165250" y="1030232"/>
                        <a:pt x="1154296" y="1041178"/>
                        <a:pt x="1159773" y="1041178"/>
                      </a:cubicBezTo>
                      <a:cubicBezTo>
                        <a:pt x="1166620" y="1042546"/>
                        <a:pt x="1170728" y="1028864"/>
                        <a:pt x="1177574" y="1038441"/>
                      </a:cubicBezTo>
                      <a:cubicBezTo>
                        <a:pt x="1184420" y="1049387"/>
                        <a:pt x="1187159" y="1046651"/>
                        <a:pt x="1185790" y="1053492"/>
                      </a:cubicBezTo>
                      <a:cubicBezTo>
                        <a:pt x="1183051" y="1061702"/>
                        <a:pt x="1181682" y="1064438"/>
                        <a:pt x="1176205" y="1064438"/>
                      </a:cubicBezTo>
                      <a:cubicBezTo>
                        <a:pt x="1170728" y="1065806"/>
                        <a:pt x="1176205" y="1068543"/>
                        <a:pt x="1180312" y="1069911"/>
                      </a:cubicBezTo>
                      <a:cubicBezTo>
                        <a:pt x="1185790" y="1071279"/>
                        <a:pt x="1187159" y="1074016"/>
                        <a:pt x="1181682" y="1078121"/>
                      </a:cubicBezTo>
                      <a:cubicBezTo>
                        <a:pt x="1176205" y="1083594"/>
                        <a:pt x="1170728" y="1094540"/>
                        <a:pt x="1159773" y="1094540"/>
                      </a:cubicBezTo>
                      <a:cubicBezTo>
                        <a:pt x="1148819" y="1093172"/>
                        <a:pt x="1143342" y="1093172"/>
                        <a:pt x="1137865" y="1101381"/>
                      </a:cubicBezTo>
                      <a:cubicBezTo>
                        <a:pt x="1133757" y="1110959"/>
                        <a:pt x="1117326" y="1123273"/>
                        <a:pt x="1110480" y="1123273"/>
                      </a:cubicBezTo>
                      <a:cubicBezTo>
                        <a:pt x="1102264" y="1121905"/>
                        <a:pt x="1017369" y="1121905"/>
                        <a:pt x="1010523" y="1128746"/>
                      </a:cubicBezTo>
                      <a:cubicBezTo>
                        <a:pt x="1003676" y="1136956"/>
                        <a:pt x="1000938" y="1139692"/>
                        <a:pt x="999569" y="1145165"/>
                      </a:cubicBezTo>
                      <a:cubicBezTo>
                        <a:pt x="998199" y="1150638"/>
                        <a:pt x="989984" y="1145165"/>
                        <a:pt x="983137" y="1152006"/>
                      </a:cubicBezTo>
                      <a:cubicBezTo>
                        <a:pt x="974922" y="1158848"/>
                        <a:pt x="963967" y="1178003"/>
                        <a:pt x="961229" y="1176635"/>
                      </a:cubicBezTo>
                      <a:cubicBezTo>
                        <a:pt x="957121" y="1173898"/>
                        <a:pt x="959860" y="1179371"/>
                        <a:pt x="957121" y="1184844"/>
                      </a:cubicBezTo>
                      <a:cubicBezTo>
                        <a:pt x="954383" y="1190317"/>
                        <a:pt x="936582" y="1205368"/>
                        <a:pt x="943428" y="1205368"/>
                      </a:cubicBezTo>
                      <a:cubicBezTo>
                        <a:pt x="950275" y="1205368"/>
                        <a:pt x="965337" y="1178003"/>
                        <a:pt x="977660" y="1169794"/>
                      </a:cubicBezTo>
                      <a:cubicBezTo>
                        <a:pt x="989984" y="1161584"/>
                        <a:pt x="1037908" y="1139692"/>
                        <a:pt x="1046124" y="1156111"/>
                      </a:cubicBezTo>
                      <a:cubicBezTo>
                        <a:pt x="1054339" y="1172530"/>
                        <a:pt x="1037908" y="1176635"/>
                        <a:pt x="1031062" y="1180740"/>
                      </a:cubicBezTo>
                      <a:cubicBezTo>
                        <a:pt x="1022846" y="1184844"/>
                        <a:pt x="1025585" y="1194422"/>
                        <a:pt x="1032431" y="1187581"/>
                      </a:cubicBezTo>
                      <a:cubicBezTo>
                        <a:pt x="1037908" y="1180740"/>
                        <a:pt x="1044754" y="1186213"/>
                        <a:pt x="1039277" y="1194422"/>
                      </a:cubicBezTo>
                      <a:cubicBezTo>
                        <a:pt x="1032431" y="1202632"/>
                        <a:pt x="1040647" y="1205368"/>
                        <a:pt x="1040647" y="1213578"/>
                      </a:cubicBezTo>
                      <a:cubicBezTo>
                        <a:pt x="1042016" y="1221787"/>
                        <a:pt x="1057078" y="1224524"/>
                        <a:pt x="1058447" y="1229997"/>
                      </a:cubicBezTo>
                      <a:cubicBezTo>
                        <a:pt x="1058447" y="1236838"/>
                        <a:pt x="1080356" y="1239575"/>
                        <a:pt x="1085833" y="1236838"/>
                      </a:cubicBezTo>
                      <a:cubicBezTo>
                        <a:pt x="1091310" y="1232733"/>
                        <a:pt x="1092679" y="1238206"/>
                        <a:pt x="1092679" y="1228629"/>
                      </a:cubicBezTo>
                      <a:cubicBezTo>
                        <a:pt x="1092679" y="1224524"/>
                        <a:pt x="1100895" y="1223156"/>
                        <a:pt x="1100895" y="1217683"/>
                      </a:cubicBezTo>
                      <a:cubicBezTo>
                        <a:pt x="1100895" y="1212210"/>
                        <a:pt x="1113218" y="1205368"/>
                        <a:pt x="1111849" y="1209473"/>
                      </a:cubicBezTo>
                      <a:cubicBezTo>
                        <a:pt x="1111849" y="1214946"/>
                        <a:pt x="1107741" y="1224524"/>
                        <a:pt x="1111849" y="1223156"/>
                      </a:cubicBezTo>
                      <a:cubicBezTo>
                        <a:pt x="1117326" y="1221787"/>
                        <a:pt x="1124172" y="1225892"/>
                        <a:pt x="1118695" y="1229997"/>
                      </a:cubicBezTo>
                      <a:cubicBezTo>
                        <a:pt x="1113218" y="1235470"/>
                        <a:pt x="1096787" y="1235470"/>
                        <a:pt x="1096787" y="1239575"/>
                      </a:cubicBezTo>
                      <a:cubicBezTo>
                        <a:pt x="1096787" y="1245048"/>
                        <a:pt x="1102264" y="1246416"/>
                        <a:pt x="1094048" y="1249152"/>
                      </a:cubicBezTo>
                      <a:cubicBezTo>
                        <a:pt x="1085833" y="1253257"/>
                        <a:pt x="1065294" y="1261467"/>
                        <a:pt x="1057078" y="1261467"/>
                      </a:cubicBezTo>
                      <a:cubicBezTo>
                        <a:pt x="1050232" y="1261467"/>
                        <a:pt x="1050232" y="1268308"/>
                        <a:pt x="1042016" y="1276517"/>
                      </a:cubicBezTo>
                      <a:cubicBezTo>
                        <a:pt x="1035170" y="1284727"/>
                        <a:pt x="1026954" y="1287463"/>
                        <a:pt x="1021477" y="1281990"/>
                      </a:cubicBezTo>
                      <a:cubicBezTo>
                        <a:pt x="1016000" y="1275149"/>
                        <a:pt x="1013261" y="1272413"/>
                        <a:pt x="1022846" y="1260098"/>
                      </a:cubicBezTo>
                      <a:cubicBezTo>
                        <a:pt x="1033800" y="1249152"/>
                        <a:pt x="1036539" y="1247784"/>
                        <a:pt x="1043385" y="1247784"/>
                      </a:cubicBezTo>
                      <a:cubicBezTo>
                        <a:pt x="1051601" y="1247784"/>
                        <a:pt x="1065294" y="1243679"/>
                        <a:pt x="1055709" y="1243679"/>
                      </a:cubicBezTo>
                      <a:cubicBezTo>
                        <a:pt x="1046124" y="1245048"/>
                        <a:pt x="1035170" y="1239575"/>
                        <a:pt x="1042016" y="1236838"/>
                      </a:cubicBezTo>
                      <a:cubicBezTo>
                        <a:pt x="1047493" y="1235470"/>
                        <a:pt x="1043385" y="1223156"/>
                        <a:pt x="1040647" y="1228629"/>
                      </a:cubicBezTo>
                      <a:cubicBezTo>
                        <a:pt x="1037908" y="1235470"/>
                        <a:pt x="1028323" y="1245048"/>
                        <a:pt x="1021477" y="1245048"/>
                      </a:cubicBezTo>
                      <a:cubicBezTo>
                        <a:pt x="1017369" y="1245048"/>
                        <a:pt x="1011892" y="1249152"/>
                        <a:pt x="1005046" y="1253257"/>
                      </a:cubicBezTo>
                      <a:cubicBezTo>
                        <a:pt x="1000938" y="1257362"/>
                        <a:pt x="996830" y="1260098"/>
                        <a:pt x="992722" y="1264203"/>
                      </a:cubicBezTo>
                      <a:cubicBezTo>
                        <a:pt x="985876" y="1272413"/>
                        <a:pt x="979029" y="1257362"/>
                        <a:pt x="973552" y="1262835"/>
                      </a:cubicBezTo>
                      <a:cubicBezTo>
                        <a:pt x="968075" y="1269676"/>
                        <a:pt x="968075" y="1277886"/>
                        <a:pt x="962598" y="1277886"/>
                      </a:cubicBezTo>
                      <a:cubicBezTo>
                        <a:pt x="957121" y="1277886"/>
                        <a:pt x="959860" y="1281990"/>
                        <a:pt x="953013" y="1283359"/>
                      </a:cubicBezTo>
                      <a:cubicBezTo>
                        <a:pt x="946167" y="1286095"/>
                        <a:pt x="940690" y="1301146"/>
                        <a:pt x="943428" y="1303882"/>
                      </a:cubicBezTo>
                      <a:cubicBezTo>
                        <a:pt x="944798" y="1307987"/>
                        <a:pt x="935213" y="1312092"/>
                        <a:pt x="940690" y="1314828"/>
                      </a:cubicBezTo>
                      <a:cubicBezTo>
                        <a:pt x="946167" y="1316197"/>
                        <a:pt x="948905" y="1325774"/>
                        <a:pt x="944798" y="1328511"/>
                      </a:cubicBezTo>
                      <a:cubicBezTo>
                        <a:pt x="940690" y="1332616"/>
                        <a:pt x="935213" y="1332616"/>
                        <a:pt x="931105" y="1327143"/>
                      </a:cubicBezTo>
                      <a:cubicBezTo>
                        <a:pt x="928366" y="1321670"/>
                        <a:pt x="932474" y="1335352"/>
                        <a:pt x="924259" y="1335352"/>
                      </a:cubicBezTo>
                      <a:cubicBezTo>
                        <a:pt x="916043" y="1336721"/>
                        <a:pt x="898242" y="1340826"/>
                        <a:pt x="898242" y="1344930"/>
                      </a:cubicBezTo>
                      <a:cubicBezTo>
                        <a:pt x="898242" y="1350403"/>
                        <a:pt x="925628" y="1338089"/>
                        <a:pt x="922889" y="1346299"/>
                      </a:cubicBezTo>
                      <a:cubicBezTo>
                        <a:pt x="921520" y="1349035"/>
                        <a:pt x="906458" y="1354508"/>
                        <a:pt x="899612" y="1353140"/>
                      </a:cubicBezTo>
                      <a:cubicBezTo>
                        <a:pt x="892765" y="1353140"/>
                        <a:pt x="885919" y="1355876"/>
                        <a:pt x="890027" y="1358613"/>
                      </a:cubicBezTo>
                      <a:cubicBezTo>
                        <a:pt x="894135" y="1362718"/>
                        <a:pt x="888657" y="1375032"/>
                        <a:pt x="881811" y="1383241"/>
                      </a:cubicBezTo>
                      <a:cubicBezTo>
                        <a:pt x="876334" y="1390083"/>
                        <a:pt x="874965" y="1390083"/>
                        <a:pt x="870857" y="1383241"/>
                      </a:cubicBezTo>
                      <a:cubicBezTo>
                        <a:pt x="866749" y="1377768"/>
                        <a:pt x="866749" y="1390083"/>
                        <a:pt x="869488" y="1391451"/>
                      </a:cubicBezTo>
                      <a:cubicBezTo>
                        <a:pt x="873595" y="1392819"/>
                        <a:pt x="872226" y="1403765"/>
                        <a:pt x="868118" y="1416079"/>
                      </a:cubicBezTo>
                      <a:cubicBezTo>
                        <a:pt x="862641" y="1428394"/>
                        <a:pt x="858533" y="1431130"/>
                        <a:pt x="861272" y="1421552"/>
                      </a:cubicBezTo>
                      <a:cubicBezTo>
                        <a:pt x="862641" y="1411975"/>
                        <a:pt x="861272" y="1405133"/>
                        <a:pt x="855795" y="1399660"/>
                      </a:cubicBezTo>
                      <a:cubicBezTo>
                        <a:pt x="851687" y="1392819"/>
                        <a:pt x="855795" y="1384610"/>
                        <a:pt x="857164" y="1380505"/>
                      </a:cubicBezTo>
                      <a:cubicBezTo>
                        <a:pt x="859903" y="1376400"/>
                        <a:pt x="854426" y="1376400"/>
                        <a:pt x="853056" y="1380505"/>
                      </a:cubicBezTo>
                      <a:cubicBezTo>
                        <a:pt x="850318" y="1384610"/>
                        <a:pt x="853056" y="1405133"/>
                        <a:pt x="850318" y="1405133"/>
                      </a:cubicBezTo>
                      <a:cubicBezTo>
                        <a:pt x="846210" y="1406502"/>
                        <a:pt x="839364" y="1407870"/>
                        <a:pt x="843471" y="1411975"/>
                      </a:cubicBezTo>
                      <a:cubicBezTo>
                        <a:pt x="848949" y="1416079"/>
                        <a:pt x="857164" y="1422921"/>
                        <a:pt x="854426" y="1428394"/>
                      </a:cubicBezTo>
                      <a:cubicBezTo>
                        <a:pt x="850318" y="1432499"/>
                        <a:pt x="847579" y="1436603"/>
                        <a:pt x="854426" y="1437972"/>
                      </a:cubicBezTo>
                      <a:cubicBezTo>
                        <a:pt x="861272" y="1437972"/>
                        <a:pt x="864011" y="1448918"/>
                        <a:pt x="859903" y="1450286"/>
                      </a:cubicBezTo>
                      <a:cubicBezTo>
                        <a:pt x="855795" y="1453022"/>
                        <a:pt x="857164" y="1455759"/>
                        <a:pt x="865380" y="1457127"/>
                      </a:cubicBezTo>
                      <a:cubicBezTo>
                        <a:pt x="872226" y="1457127"/>
                        <a:pt x="864011" y="1465337"/>
                        <a:pt x="861272" y="1468073"/>
                      </a:cubicBezTo>
                      <a:cubicBezTo>
                        <a:pt x="857164" y="1470810"/>
                        <a:pt x="851687" y="1470810"/>
                        <a:pt x="850318" y="1466705"/>
                      </a:cubicBezTo>
                      <a:cubicBezTo>
                        <a:pt x="848949" y="1463968"/>
                        <a:pt x="843471" y="1469441"/>
                        <a:pt x="846210" y="1473546"/>
                      </a:cubicBezTo>
                      <a:cubicBezTo>
                        <a:pt x="848949" y="1479019"/>
                        <a:pt x="854426" y="1484492"/>
                        <a:pt x="844841" y="1487229"/>
                      </a:cubicBezTo>
                      <a:cubicBezTo>
                        <a:pt x="835256" y="1488597"/>
                        <a:pt x="828409" y="1495438"/>
                        <a:pt x="828409" y="1500911"/>
                      </a:cubicBezTo>
                      <a:cubicBezTo>
                        <a:pt x="827040" y="1506384"/>
                        <a:pt x="822932" y="1505016"/>
                        <a:pt x="818825" y="1505016"/>
                      </a:cubicBezTo>
                      <a:cubicBezTo>
                        <a:pt x="814717" y="1505016"/>
                        <a:pt x="806501" y="1513225"/>
                        <a:pt x="805132" y="1520067"/>
                      </a:cubicBezTo>
                      <a:cubicBezTo>
                        <a:pt x="803763" y="1526908"/>
                        <a:pt x="796916" y="1522803"/>
                        <a:pt x="791439" y="1529645"/>
                      </a:cubicBezTo>
                      <a:cubicBezTo>
                        <a:pt x="785962" y="1535118"/>
                        <a:pt x="773639" y="1555641"/>
                        <a:pt x="772269" y="1569324"/>
                      </a:cubicBezTo>
                      <a:cubicBezTo>
                        <a:pt x="772269" y="1581638"/>
                        <a:pt x="776377" y="1596689"/>
                        <a:pt x="781854" y="1606267"/>
                      </a:cubicBezTo>
                      <a:cubicBezTo>
                        <a:pt x="787331" y="1614476"/>
                        <a:pt x="781854" y="1615844"/>
                        <a:pt x="785962" y="1624054"/>
                      </a:cubicBezTo>
                      <a:cubicBezTo>
                        <a:pt x="791439" y="1630895"/>
                        <a:pt x="795547" y="1655524"/>
                        <a:pt x="795547" y="1662365"/>
                      </a:cubicBezTo>
                      <a:cubicBezTo>
                        <a:pt x="794178" y="1669206"/>
                        <a:pt x="788701" y="1677416"/>
                        <a:pt x="787331" y="1684257"/>
                      </a:cubicBezTo>
                      <a:cubicBezTo>
                        <a:pt x="787331" y="1691098"/>
                        <a:pt x="776377" y="1685625"/>
                        <a:pt x="776377" y="1681521"/>
                      </a:cubicBezTo>
                      <a:cubicBezTo>
                        <a:pt x="775008" y="1677416"/>
                        <a:pt x="770900" y="1667838"/>
                        <a:pt x="765423" y="1665102"/>
                      </a:cubicBezTo>
                      <a:cubicBezTo>
                        <a:pt x="759946" y="1663733"/>
                        <a:pt x="765423" y="1651419"/>
                        <a:pt x="758577" y="1645946"/>
                      </a:cubicBezTo>
                      <a:cubicBezTo>
                        <a:pt x="751730" y="1640473"/>
                        <a:pt x="755838" y="1632263"/>
                        <a:pt x="751730" y="1626790"/>
                      </a:cubicBezTo>
                      <a:cubicBezTo>
                        <a:pt x="748992" y="1621317"/>
                        <a:pt x="757207" y="1613108"/>
                        <a:pt x="751730" y="1604898"/>
                      </a:cubicBezTo>
                      <a:cubicBezTo>
                        <a:pt x="746253" y="1598057"/>
                        <a:pt x="740776" y="1589848"/>
                        <a:pt x="736668" y="1584375"/>
                      </a:cubicBezTo>
                      <a:cubicBezTo>
                        <a:pt x="731191" y="1578902"/>
                        <a:pt x="727083" y="1584375"/>
                        <a:pt x="721606" y="1589848"/>
                      </a:cubicBezTo>
                      <a:cubicBezTo>
                        <a:pt x="716129" y="1595321"/>
                        <a:pt x="710652" y="1593952"/>
                        <a:pt x="710652" y="1588479"/>
                      </a:cubicBezTo>
                      <a:cubicBezTo>
                        <a:pt x="709283" y="1583006"/>
                        <a:pt x="702436" y="1576165"/>
                        <a:pt x="695590" y="1576165"/>
                      </a:cubicBezTo>
                      <a:cubicBezTo>
                        <a:pt x="688744" y="1576165"/>
                        <a:pt x="675051" y="1583006"/>
                        <a:pt x="675051" y="1578902"/>
                      </a:cubicBezTo>
                      <a:cubicBezTo>
                        <a:pt x="675051" y="1573429"/>
                        <a:pt x="670943" y="1567956"/>
                        <a:pt x="668205" y="1573429"/>
                      </a:cubicBezTo>
                      <a:cubicBezTo>
                        <a:pt x="665466" y="1578902"/>
                        <a:pt x="665466" y="1577533"/>
                        <a:pt x="657250" y="1576165"/>
                      </a:cubicBezTo>
                      <a:cubicBezTo>
                        <a:pt x="649035" y="1576165"/>
                        <a:pt x="639450" y="1581638"/>
                        <a:pt x="643558" y="1584375"/>
                      </a:cubicBezTo>
                      <a:cubicBezTo>
                        <a:pt x="647666" y="1588479"/>
                        <a:pt x="642188" y="1591216"/>
                        <a:pt x="646296" y="1595321"/>
                      </a:cubicBezTo>
                      <a:cubicBezTo>
                        <a:pt x="651773" y="1599425"/>
                        <a:pt x="657250" y="1606267"/>
                        <a:pt x="650404" y="1604898"/>
                      </a:cubicBezTo>
                      <a:cubicBezTo>
                        <a:pt x="643558" y="1604898"/>
                        <a:pt x="636711" y="1588479"/>
                        <a:pt x="635342" y="1593952"/>
                      </a:cubicBezTo>
                      <a:cubicBezTo>
                        <a:pt x="635342" y="1598057"/>
                        <a:pt x="635342" y="1600794"/>
                        <a:pt x="628496" y="1599425"/>
                      </a:cubicBezTo>
                      <a:cubicBezTo>
                        <a:pt x="621649" y="1599425"/>
                        <a:pt x="620280" y="1600794"/>
                        <a:pt x="616172" y="1595321"/>
                      </a:cubicBezTo>
                      <a:cubicBezTo>
                        <a:pt x="610695" y="1589848"/>
                        <a:pt x="605218" y="1583006"/>
                        <a:pt x="605218" y="1589848"/>
                      </a:cubicBezTo>
                      <a:cubicBezTo>
                        <a:pt x="603849" y="1595321"/>
                        <a:pt x="595633" y="1593952"/>
                        <a:pt x="591525" y="1588479"/>
                      </a:cubicBezTo>
                      <a:cubicBezTo>
                        <a:pt x="588787" y="1584375"/>
                        <a:pt x="584679" y="1583006"/>
                        <a:pt x="584679" y="1587111"/>
                      </a:cubicBezTo>
                      <a:cubicBezTo>
                        <a:pt x="584679" y="1591216"/>
                        <a:pt x="580571" y="1588479"/>
                        <a:pt x="576463" y="1585743"/>
                      </a:cubicBezTo>
                      <a:cubicBezTo>
                        <a:pt x="572356" y="1584375"/>
                        <a:pt x="573725" y="1595321"/>
                        <a:pt x="566878" y="1593952"/>
                      </a:cubicBezTo>
                      <a:cubicBezTo>
                        <a:pt x="560032" y="1592584"/>
                        <a:pt x="558663" y="1592584"/>
                        <a:pt x="558663" y="1598057"/>
                      </a:cubicBezTo>
                      <a:cubicBezTo>
                        <a:pt x="560032" y="1602162"/>
                        <a:pt x="549078" y="1614476"/>
                        <a:pt x="543601" y="1613108"/>
                      </a:cubicBezTo>
                      <a:cubicBezTo>
                        <a:pt x="538124" y="1611740"/>
                        <a:pt x="534016" y="1611740"/>
                        <a:pt x="534016" y="1617213"/>
                      </a:cubicBezTo>
                      <a:cubicBezTo>
                        <a:pt x="534016" y="1622686"/>
                        <a:pt x="525800" y="1625422"/>
                        <a:pt x="521693" y="1629527"/>
                      </a:cubicBezTo>
                      <a:cubicBezTo>
                        <a:pt x="517585" y="1632263"/>
                        <a:pt x="527170" y="1639105"/>
                        <a:pt x="518954" y="1647314"/>
                      </a:cubicBezTo>
                      <a:cubicBezTo>
                        <a:pt x="510738" y="1654156"/>
                        <a:pt x="523062" y="1656892"/>
                        <a:pt x="523062" y="1671943"/>
                      </a:cubicBezTo>
                      <a:cubicBezTo>
                        <a:pt x="523062" y="1673311"/>
                        <a:pt x="523062" y="1676048"/>
                        <a:pt x="521693" y="1680152"/>
                      </a:cubicBezTo>
                      <a:cubicBezTo>
                        <a:pt x="514846" y="1702044"/>
                        <a:pt x="516215" y="1721200"/>
                        <a:pt x="516215" y="1732146"/>
                      </a:cubicBezTo>
                      <a:cubicBezTo>
                        <a:pt x="516215" y="1744460"/>
                        <a:pt x="517585" y="1760879"/>
                        <a:pt x="521693" y="1769089"/>
                      </a:cubicBezTo>
                      <a:cubicBezTo>
                        <a:pt x="527170" y="1777298"/>
                        <a:pt x="538124" y="1785508"/>
                        <a:pt x="539493" y="1793717"/>
                      </a:cubicBezTo>
                      <a:cubicBezTo>
                        <a:pt x="539493" y="1803295"/>
                        <a:pt x="542232" y="1814241"/>
                        <a:pt x="547709" y="1814241"/>
                      </a:cubicBezTo>
                      <a:cubicBezTo>
                        <a:pt x="554555" y="1812873"/>
                        <a:pt x="561401" y="1825187"/>
                        <a:pt x="565509" y="1823819"/>
                      </a:cubicBezTo>
                      <a:cubicBezTo>
                        <a:pt x="570986" y="1822451"/>
                        <a:pt x="601110" y="1811505"/>
                        <a:pt x="603849" y="1814241"/>
                      </a:cubicBezTo>
                      <a:cubicBezTo>
                        <a:pt x="606587" y="1815609"/>
                        <a:pt x="616172" y="1822451"/>
                        <a:pt x="614803" y="1815609"/>
                      </a:cubicBezTo>
                      <a:cubicBezTo>
                        <a:pt x="614803" y="1810136"/>
                        <a:pt x="625757" y="1808768"/>
                        <a:pt x="625757" y="1799190"/>
                      </a:cubicBezTo>
                      <a:cubicBezTo>
                        <a:pt x="625757" y="1788244"/>
                        <a:pt x="631234" y="1793717"/>
                        <a:pt x="629865" y="1781403"/>
                      </a:cubicBezTo>
                      <a:cubicBezTo>
                        <a:pt x="629865" y="1769089"/>
                        <a:pt x="636711" y="1762247"/>
                        <a:pt x="650404" y="1759511"/>
                      </a:cubicBezTo>
                      <a:cubicBezTo>
                        <a:pt x="665466" y="1756774"/>
                        <a:pt x="669574" y="1754038"/>
                        <a:pt x="676420" y="1758143"/>
                      </a:cubicBezTo>
                      <a:cubicBezTo>
                        <a:pt x="681897" y="1762247"/>
                        <a:pt x="688744" y="1754038"/>
                        <a:pt x="690113" y="1762247"/>
                      </a:cubicBezTo>
                      <a:cubicBezTo>
                        <a:pt x="691482" y="1771825"/>
                        <a:pt x="686005" y="1771825"/>
                        <a:pt x="681897" y="1778667"/>
                      </a:cubicBezTo>
                      <a:cubicBezTo>
                        <a:pt x="676420" y="1784140"/>
                        <a:pt x="680528" y="1788244"/>
                        <a:pt x="679159" y="1799190"/>
                      </a:cubicBezTo>
                      <a:cubicBezTo>
                        <a:pt x="679159" y="1808768"/>
                        <a:pt x="673682" y="1819714"/>
                        <a:pt x="673682" y="1825187"/>
                      </a:cubicBezTo>
                      <a:cubicBezTo>
                        <a:pt x="670943" y="1826555"/>
                        <a:pt x="670943" y="1827924"/>
                        <a:pt x="669574" y="1827924"/>
                      </a:cubicBezTo>
                      <a:cubicBezTo>
                        <a:pt x="661358" y="1829292"/>
                        <a:pt x="669574" y="1853920"/>
                        <a:pt x="662728" y="1859393"/>
                      </a:cubicBezTo>
                      <a:cubicBezTo>
                        <a:pt x="659989" y="1862130"/>
                        <a:pt x="658620" y="1866235"/>
                        <a:pt x="658620" y="1868971"/>
                      </a:cubicBezTo>
                      <a:cubicBezTo>
                        <a:pt x="657250" y="1873076"/>
                        <a:pt x="658620" y="1877181"/>
                        <a:pt x="664097" y="1873076"/>
                      </a:cubicBezTo>
                      <a:cubicBezTo>
                        <a:pt x="675051" y="1866235"/>
                        <a:pt x="684636" y="1875812"/>
                        <a:pt x="694221" y="1871708"/>
                      </a:cubicBezTo>
                      <a:cubicBezTo>
                        <a:pt x="703806" y="1867603"/>
                        <a:pt x="720237" y="1862130"/>
                        <a:pt x="728453" y="1871708"/>
                      </a:cubicBezTo>
                      <a:cubicBezTo>
                        <a:pt x="735299" y="1881285"/>
                        <a:pt x="746253" y="1877181"/>
                        <a:pt x="744884" y="1886758"/>
                      </a:cubicBezTo>
                      <a:cubicBezTo>
                        <a:pt x="744884" y="1888127"/>
                        <a:pt x="746253" y="1888127"/>
                        <a:pt x="744884" y="1889495"/>
                      </a:cubicBezTo>
                      <a:cubicBezTo>
                        <a:pt x="743515" y="1900441"/>
                        <a:pt x="746253" y="1903178"/>
                        <a:pt x="742145" y="1908651"/>
                      </a:cubicBezTo>
                      <a:cubicBezTo>
                        <a:pt x="738038" y="1914124"/>
                        <a:pt x="742145" y="1933279"/>
                        <a:pt x="739407" y="1941489"/>
                      </a:cubicBezTo>
                      <a:cubicBezTo>
                        <a:pt x="738038" y="1948330"/>
                        <a:pt x="733930" y="1959276"/>
                        <a:pt x="736668" y="1964749"/>
                      </a:cubicBezTo>
                      <a:cubicBezTo>
                        <a:pt x="736668" y="1966117"/>
                        <a:pt x="736668" y="1967485"/>
                        <a:pt x="738038" y="1968854"/>
                      </a:cubicBezTo>
                      <a:cubicBezTo>
                        <a:pt x="742145" y="1975695"/>
                        <a:pt x="747622" y="1985273"/>
                        <a:pt x="754469" y="1992114"/>
                      </a:cubicBezTo>
                      <a:cubicBezTo>
                        <a:pt x="757207" y="1996219"/>
                        <a:pt x="759946" y="2000323"/>
                        <a:pt x="761315" y="2001692"/>
                      </a:cubicBezTo>
                      <a:cubicBezTo>
                        <a:pt x="769531" y="2005796"/>
                        <a:pt x="779116" y="2011269"/>
                        <a:pt x="787331" y="2001692"/>
                      </a:cubicBezTo>
                      <a:cubicBezTo>
                        <a:pt x="795547" y="1993482"/>
                        <a:pt x="803763" y="1989377"/>
                        <a:pt x="809240" y="1992114"/>
                      </a:cubicBezTo>
                      <a:cubicBezTo>
                        <a:pt x="816086" y="1996219"/>
                        <a:pt x="825671" y="1994850"/>
                        <a:pt x="832517" y="2004428"/>
                      </a:cubicBezTo>
                      <a:cubicBezTo>
                        <a:pt x="835256" y="2011269"/>
                        <a:pt x="839364" y="2018111"/>
                        <a:pt x="842102" y="2019479"/>
                      </a:cubicBezTo>
                      <a:cubicBezTo>
                        <a:pt x="843471" y="2020847"/>
                        <a:pt x="843471" y="2020847"/>
                        <a:pt x="844841" y="2018111"/>
                      </a:cubicBezTo>
                      <a:cubicBezTo>
                        <a:pt x="848949" y="2014006"/>
                        <a:pt x="853056" y="2003060"/>
                        <a:pt x="861272" y="1996219"/>
                      </a:cubicBezTo>
                      <a:cubicBezTo>
                        <a:pt x="868118" y="1990746"/>
                        <a:pt x="866749" y="1985273"/>
                        <a:pt x="866749" y="1978431"/>
                      </a:cubicBezTo>
                      <a:cubicBezTo>
                        <a:pt x="866749" y="1972958"/>
                        <a:pt x="877703" y="1960644"/>
                        <a:pt x="881811" y="1962012"/>
                      </a:cubicBezTo>
                      <a:cubicBezTo>
                        <a:pt x="885919" y="1963381"/>
                        <a:pt x="888657" y="1968854"/>
                        <a:pt x="888657" y="1963381"/>
                      </a:cubicBezTo>
                      <a:cubicBezTo>
                        <a:pt x="888657" y="1957908"/>
                        <a:pt x="898242" y="1960644"/>
                        <a:pt x="903719" y="1957908"/>
                      </a:cubicBezTo>
                      <a:cubicBezTo>
                        <a:pt x="907827" y="1955171"/>
                        <a:pt x="909197" y="1949698"/>
                        <a:pt x="917412" y="1948330"/>
                      </a:cubicBezTo>
                      <a:cubicBezTo>
                        <a:pt x="924259" y="1946962"/>
                        <a:pt x="928366" y="1933279"/>
                        <a:pt x="935213" y="1938752"/>
                      </a:cubicBezTo>
                      <a:cubicBezTo>
                        <a:pt x="940690" y="1942857"/>
                        <a:pt x="937951" y="1948330"/>
                        <a:pt x="931105" y="1949698"/>
                      </a:cubicBezTo>
                      <a:cubicBezTo>
                        <a:pt x="928366" y="1951066"/>
                        <a:pt x="926997" y="1952435"/>
                        <a:pt x="926997" y="1953803"/>
                      </a:cubicBezTo>
                      <a:cubicBezTo>
                        <a:pt x="925628" y="1957908"/>
                        <a:pt x="926997" y="1963381"/>
                        <a:pt x="929736" y="1967485"/>
                      </a:cubicBezTo>
                      <a:cubicBezTo>
                        <a:pt x="931105" y="1971590"/>
                        <a:pt x="918781" y="1983904"/>
                        <a:pt x="921520" y="1992114"/>
                      </a:cubicBezTo>
                      <a:cubicBezTo>
                        <a:pt x="925628" y="2000323"/>
                        <a:pt x="935213" y="2005796"/>
                        <a:pt x="939321" y="1998955"/>
                      </a:cubicBezTo>
                      <a:cubicBezTo>
                        <a:pt x="942059" y="1990746"/>
                        <a:pt x="932474" y="1978431"/>
                        <a:pt x="933843" y="1970222"/>
                      </a:cubicBezTo>
                      <a:cubicBezTo>
                        <a:pt x="935213" y="1963381"/>
                        <a:pt x="950275" y="1957908"/>
                        <a:pt x="954383" y="1956539"/>
                      </a:cubicBezTo>
                      <a:cubicBezTo>
                        <a:pt x="959860" y="1953803"/>
                        <a:pt x="953013" y="1944225"/>
                        <a:pt x="959860" y="1944225"/>
                      </a:cubicBezTo>
                      <a:cubicBezTo>
                        <a:pt x="966706" y="1944225"/>
                        <a:pt x="963967" y="1955171"/>
                        <a:pt x="973552" y="1953803"/>
                      </a:cubicBezTo>
                      <a:cubicBezTo>
                        <a:pt x="981768" y="1953803"/>
                        <a:pt x="985876" y="1960644"/>
                        <a:pt x="985876" y="1968854"/>
                      </a:cubicBezTo>
                      <a:cubicBezTo>
                        <a:pt x="984507" y="1977063"/>
                        <a:pt x="996830" y="1977063"/>
                        <a:pt x="1006415" y="1972958"/>
                      </a:cubicBezTo>
                      <a:cubicBezTo>
                        <a:pt x="1014631" y="1968854"/>
                        <a:pt x="1028323" y="1989377"/>
                        <a:pt x="1035170" y="1983904"/>
                      </a:cubicBezTo>
                      <a:cubicBezTo>
                        <a:pt x="1043385" y="1978431"/>
                        <a:pt x="1057078" y="1972958"/>
                        <a:pt x="1066663" y="1970222"/>
                      </a:cubicBezTo>
                      <a:cubicBezTo>
                        <a:pt x="1076248" y="1968854"/>
                        <a:pt x="1087202" y="1974327"/>
                        <a:pt x="1078986" y="1975695"/>
                      </a:cubicBezTo>
                      <a:cubicBezTo>
                        <a:pt x="1072140" y="1975695"/>
                        <a:pt x="1070771" y="1983904"/>
                        <a:pt x="1077617" y="1985273"/>
                      </a:cubicBezTo>
                      <a:cubicBezTo>
                        <a:pt x="1084463" y="1988009"/>
                        <a:pt x="1100895" y="1989377"/>
                        <a:pt x="1100895" y="1996219"/>
                      </a:cubicBezTo>
                      <a:cubicBezTo>
                        <a:pt x="1100895" y="2004428"/>
                        <a:pt x="1091310" y="2012638"/>
                        <a:pt x="1096787" y="2012638"/>
                      </a:cubicBezTo>
                      <a:cubicBezTo>
                        <a:pt x="1100895" y="2011269"/>
                        <a:pt x="1111849" y="2011269"/>
                        <a:pt x="1120065" y="2015374"/>
                      </a:cubicBezTo>
                      <a:cubicBezTo>
                        <a:pt x="1122803" y="2015374"/>
                        <a:pt x="1124172" y="2016743"/>
                        <a:pt x="1125542" y="2019479"/>
                      </a:cubicBezTo>
                      <a:cubicBezTo>
                        <a:pt x="1131019" y="2027689"/>
                        <a:pt x="1141973" y="2027689"/>
                        <a:pt x="1141973" y="2034530"/>
                      </a:cubicBezTo>
                      <a:cubicBezTo>
                        <a:pt x="1140604" y="2042739"/>
                        <a:pt x="1144711" y="2046844"/>
                        <a:pt x="1150188" y="2046844"/>
                      </a:cubicBezTo>
                      <a:cubicBezTo>
                        <a:pt x="1152927" y="2046844"/>
                        <a:pt x="1159773" y="2061895"/>
                        <a:pt x="1163881" y="2061895"/>
                      </a:cubicBezTo>
                      <a:cubicBezTo>
                        <a:pt x="1165250" y="2061895"/>
                        <a:pt x="1165250" y="2061895"/>
                        <a:pt x="1165250" y="2061895"/>
                      </a:cubicBezTo>
                      <a:cubicBezTo>
                        <a:pt x="1169358" y="2057790"/>
                        <a:pt x="1174835" y="2056422"/>
                        <a:pt x="1177574" y="2061895"/>
                      </a:cubicBezTo>
                      <a:cubicBezTo>
                        <a:pt x="1180312" y="2067368"/>
                        <a:pt x="1189897" y="2063263"/>
                        <a:pt x="1198113" y="2061895"/>
                      </a:cubicBezTo>
                      <a:cubicBezTo>
                        <a:pt x="1202221" y="2060527"/>
                        <a:pt x="1207698" y="2063263"/>
                        <a:pt x="1213175" y="2066000"/>
                      </a:cubicBezTo>
                      <a:cubicBezTo>
                        <a:pt x="1218652" y="2067368"/>
                        <a:pt x="1222760" y="2070104"/>
                        <a:pt x="1226868" y="2071473"/>
                      </a:cubicBezTo>
                      <a:cubicBezTo>
                        <a:pt x="1237822" y="2074209"/>
                        <a:pt x="1247407" y="2093365"/>
                        <a:pt x="1254253" y="2096101"/>
                      </a:cubicBezTo>
                      <a:cubicBezTo>
                        <a:pt x="1261100" y="2100206"/>
                        <a:pt x="1259730" y="2124834"/>
                        <a:pt x="1265207" y="2133044"/>
                      </a:cubicBezTo>
                      <a:cubicBezTo>
                        <a:pt x="1272054" y="2141254"/>
                        <a:pt x="1283008" y="2142622"/>
                        <a:pt x="1278900" y="2153568"/>
                      </a:cubicBezTo>
                      <a:cubicBezTo>
                        <a:pt x="1274792" y="2163146"/>
                        <a:pt x="1267946" y="2176828"/>
                        <a:pt x="1262469" y="2176828"/>
                      </a:cubicBezTo>
                      <a:cubicBezTo>
                        <a:pt x="1256992" y="2176828"/>
                        <a:pt x="1251515" y="2187774"/>
                        <a:pt x="1258361" y="2191879"/>
                      </a:cubicBezTo>
                      <a:cubicBezTo>
                        <a:pt x="1265207" y="2197352"/>
                        <a:pt x="1259730" y="2182301"/>
                        <a:pt x="1269315" y="2178196"/>
                      </a:cubicBezTo>
                      <a:cubicBezTo>
                        <a:pt x="1277531" y="2172723"/>
                        <a:pt x="1303547" y="2179565"/>
                        <a:pt x="1300808" y="2187774"/>
                      </a:cubicBezTo>
                      <a:cubicBezTo>
                        <a:pt x="1298070" y="2195984"/>
                        <a:pt x="1292593" y="2205561"/>
                        <a:pt x="1287116" y="2209666"/>
                      </a:cubicBezTo>
                      <a:cubicBezTo>
                        <a:pt x="1281639" y="2213771"/>
                        <a:pt x="1289854" y="2221980"/>
                        <a:pt x="1295331" y="2209666"/>
                      </a:cubicBezTo>
                      <a:cubicBezTo>
                        <a:pt x="1299439" y="2195984"/>
                        <a:pt x="1306286" y="2212403"/>
                        <a:pt x="1306286" y="2200088"/>
                      </a:cubicBezTo>
                      <a:cubicBezTo>
                        <a:pt x="1306286" y="2187774"/>
                        <a:pt x="1313132" y="2183669"/>
                        <a:pt x="1329563" y="2191879"/>
                      </a:cubicBezTo>
                      <a:cubicBezTo>
                        <a:pt x="1345994" y="2198720"/>
                        <a:pt x="1366534" y="2211034"/>
                        <a:pt x="1366534" y="2217876"/>
                      </a:cubicBezTo>
                      <a:cubicBezTo>
                        <a:pt x="1366534" y="2226085"/>
                        <a:pt x="1358318" y="2238399"/>
                        <a:pt x="1363795" y="2237031"/>
                      </a:cubicBezTo>
                      <a:cubicBezTo>
                        <a:pt x="1369272" y="2234295"/>
                        <a:pt x="1376118" y="2221980"/>
                        <a:pt x="1384334" y="2224717"/>
                      </a:cubicBezTo>
                      <a:cubicBezTo>
                        <a:pt x="1392550" y="2226085"/>
                        <a:pt x="1403504" y="2237031"/>
                        <a:pt x="1415827" y="2232926"/>
                      </a:cubicBezTo>
                      <a:cubicBezTo>
                        <a:pt x="1426781" y="2228822"/>
                        <a:pt x="1444582" y="2227453"/>
                        <a:pt x="1462383" y="2250714"/>
                      </a:cubicBezTo>
                      <a:cubicBezTo>
                        <a:pt x="1478814" y="2272606"/>
                        <a:pt x="1492507" y="2275342"/>
                        <a:pt x="1499353" y="2275342"/>
                      </a:cubicBezTo>
                      <a:cubicBezTo>
                        <a:pt x="1506199" y="2273974"/>
                        <a:pt x="1510307" y="2271238"/>
                        <a:pt x="1513046" y="2286288"/>
                      </a:cubicBezTo>
                      <a:cubicBezTo>
                        <a:pt x="1515784" y="2299971"/>
                        <a:pt x="1524000" y="2320495"/>
                        <a:pt x="1517153" y="2341018"/>
                      </a:cubicBezTo>
                      <a:cubicBezTo>
                        <a:pt x="1510307" y="2361542"/>
                        <a:pt x="1499353" y="2375225"/>
                        <a:pt x="1495245" y="2377961"/>
                      </a:cubicBezTo>
                      <a:cubicBezTo>
                        <a:pt x="1489768" y="2380698"/>
                        <a:pt x="1482922" y="2380698"/>
                        <a:pt x="1478814" y="2391644"/>
                      </a:cubicBezTo>
                      <a:cubicBezTo>
                        <a:pt x="1476075" y="2403958"/>
                        <a:pt x="1471967" y="2417641"/>
                        <a:pt x="1466490" y="2421745"/>
                      </a:cubicBezTo>
                      <a:cubicBezTo>
                        <a:pt x="1462383" y="2424482"/>
                        <a:pt x="1459644" y="2419009"/>
                        <a:pt x="1456905" y="2417641"/>
                      </a:cubicBezTo>
                      <a:cubicBezTo>
                        <a:pt x="1454167" y="2416272"/>
                        <a:pt x="1451428" y="2421745"/>
                        <a:pt x="1454167" y="2423114"/>
                      </a:cubicBezTo>
                      <a:cubicBezTo>
                        <a:pt x="1456905" y="2424482"/>
                        <a:pt x="1458275" y="2427218"/>
                        <a:pt x="1455536" y="2429955"/>
                      </a:cubicBezTo>
                      <a:cubicBezTo>
                        <a:pt x="1451428" y="2434060"/>
                        <a:pt x="1451428" y="2446374"/>
                        <a:pt x="1451428" y="2458688"/>
                      </a:cubicBezTo>
                      <a:cubicBezTo>
                        <a:pt x="1451428" y="2469634"/>
                        <a:pt x="1455536" y="2481948"/>
                        <a:pt x="1451428" y="2495631"/>
                      </a:cubicBezTo>
                      <a:cubicBezTo>
                        <a:pt x="1447321" y="2507945"/>
                        <a:pt x="1452798" y="2514786"/>
                        <a:pt x="1450059" y="2518891"/>
                      </a:cubicBezTo>
                      <a:cubicBezTo>
                        <a:pt x="1447321" y="2522996"/>
                        <a:pt x="1441843" y="2522996"/>
                        <a:pt x="1441843" y="2528469"/>
                      </a:cubicBezTo>
                      <a:cubicBezTo>
                        <a:pt x="1441843" y="2535310"/>
                        <a:pt x="1439105" y="2543520"/>
                        <a:pt x="1439105" y="2551729"/>
                      </a:cubicBezTo>
                      <a:cubicBezTo>
                        <a:pt x="1439105" y="2559939"/>
                        <a:pt x="1434997" y="2557202"/>
                        <a:pt x="1433628" y="2562675"/>
                      </a:cubicBezTo>
                      <a:cubicBezTo>
                        <a:pt x="1432259" y="2568148"/>
                        <a:pt x="1430889" y="2576358"/>
                        <a:pt x="1426781" y="2580463"/>
                      </a:cubicBezTo>
                      <a:cubicBezTo>
                        <a:pt x="1422674" y="2583199"/>
                        <a:pt x="1421304" y="2588672"/>
                        <a:pt x="1421304" y="2596882"/>
                      </a:cubicBezTo>
                      <a:cubicBezTo>
                        <a:pt x="1421304" y="2605091"/>
                        <a:pt x="1418566" y="2607828"/>
                        <a:pt x="1414458" y="2607828"/>
                      </a:cubicBezTo>
                      <a:cubicBezTo>
                        <a:pt x="1408981" y="2607828"/>
                        <a:pt x="1404873" y="2611932"/>
                        <a:pt x="1404873" y="2618774"/>
                      </a:cubicBezTo>
                      <a:cubicBezTo>
                        <a:pt x="1404873" y="2624247"/>
                        <a:pt x="1399396" y="2624247"/>
                        <a:pt x="1391180" y="2624247"/>
                      </a:cubicBezTo>
                      <a:cubicBezTo>
                        <a:pt x="1382965" y="2624247"/>
                        <a:pt x="1367903" y="2620142"/>
                        <a:pt x="1365164" y="2624247"/>
                      </a:cubicBezTo>
                      <a:cubicBezTo>
                        <a:pt x="1361056" y="2626983"/>
                        <a:pt x="1358318" y="2633824"/>
                        <a:pt x="1352841" y="2635193"/>
                      </a:cubicBezTo>
                      <a:cubicBezTo>
                        <a:pt x="1347364" y="2636561"/>
                        <a:pt x="1351472" y="2639297"/>
                        <a:pt x="1343256" y="2640666"/>
                      </a:cubicBezTo>
                      <a:cubicBezTo>
                        <a:pt x="1335040" y="2642034"/>
                        <a:pt x="1330932" y="2642034"/>
                        <a:pt x="1322717" y="2651612"/>
                      </a:cubicBezTo>
                      <a:cubicBezTo>
                        <a:pt x="1315870" y="2661190"/>
                        <a:pt x="1307655" y="2669399"/>
                        <a:pt x="1303547" y="2669399"/>
                      </a:cubicBezTo>
                      <a:cubicBezTo>
                        <a:pt x="1298070" y="2669399"/>
                        <a:pt x="1302178" y="2676240"/>
                        <a:pt x="1298070" y="2683082"/>
                      </a:cubicBezTo>
                      <a:cubicBezTo>
                        <a:pt x="1293962" y="2691291"/>
                        <a:pt x="1296701" y="2700869"/>
                        <a:pt x="1298070" y="2711815"/>
                      </a:cubicBezTo>
                      <a:cubicBezTo>
                        <a:pt x="1298070" y="2722761"/>
                        <a:pt x="1298070" y="2737812"/>
                        <a:pt x="1292593" y="2739180"/>
                      </a:cubicBezTo>
                      <a:cubicBezTo>
                        <a:pt x="1288485" y="2740548"/>
                        <a:pt x="1283008" y="2744653"/>
                        <a:pt x="1277531" y="2759704"/>
                      </a:cubicBezTo>
                      <a:cubicBezTo>
                        <a:pt x="1270684" y="2773386"/>
                        <a:pt x="1267946" y="2787069"/>
                        <a:pt x="1256992" y="2796647"/>
                      </a:cubicBezTo>
                      <a:cubicBezTo>
                        <a:pt x="1246038" y="2806224"/>
                        <a:pt x="1247407" y="2802120"/>
                        <a:pt x="1255622" y="2789805"/>
                      </a:cubicBezTo>
                      <a:cubicBezTo>
                        <a:pt x="1263838" y="2777491"/>
                        <a:pt x="1265207" y="2767913"/>
                        <a:pt x="1255622" y="2773386"/>
                      </a:cubicBezTo>
                      <a:cubicBezTo>
                        <a:pt x="1246038" y="2778859"/>
                        <a:pt x="1254253" y="2784332"/>
                        <a:pt x="1247407" y="2792542"/>
                      </a:cubicBezTo>
                      <a:cubicBezTo>
                        <a:pt x="1239191" y="2802120"/>
                        <a:pt x="1243299" y="2806224"/>
                        <a:pt x="1239191" y="2815802"/>
                      </a:cubicBezTo>
                      <a:cubicBezTo>
                        <a:pt x="1233714" y="2826748"/>
                        <a:pt x="1236453" y="2830853"/>
                        <a:pt x="1226868" y="2839062"/>
                      </a:cubicBezTo>
                      <a:cubicBezTo>
                        <a:pt x="1224129" y="2841799"/>
                        <a:pt x="1221391" y="2845904"/>
                        <a:pt x="1220021" y="2848640"/>
                      </a:cubicBezTo>
                      <a:cubicBezTo>
                        <a:pt x="1214544" y="2855481"/>
                        <a:pt x="1211806" y="2862323"/>
                        <a:pt x="1206329" y="2866427"/>
                      </a:cubicBezTo>
                      <a:cubicBezTo>
                        <a:pt x="1198113" y="2871900"/>
                        <a:pt x="1189897" y="2870532"/>
                        <a:pt x="1183051" y="2870532"/>
                      </a:cubicBezTo>
                      <a:cubicBezTo>
                        <a:pt x="1174835" y="2869164"/>
                        <a:pt x="1178943" y="2874637"/>
                        <a:pt x="1170728" y="2870532"/>
                      </a:cubicBezTo>
                      <a:cubicBezTo>
                        <a:pt x="1162512" y="2865059"/>
                        <a:pt x="1157035" y="2862323"/>
                        <a:pt x="1150188" y="2863691"/>
                      </a:cubicBezTo>
                      <a:cubicBezTo>
                        <a:pt x="1147450" y="2863691"/>
                        <a:pt x="1146081" y="2860954"/>
                        <a:pt x="1143342" y="2859586"/>
                      </a:cubicBezTo>
                      <a:cubicBezTo>
                        <a:pt x="1141973" y="2858218"/>
                        <a:pt x="1140604" y="2858218"/>
                        <a:pt x="1137865" y="2860954"/>
                      </a:cubicBezTo>
                      <a:cubicBezTo>
                        <a:pt x="1132388" y="2867796"/>
                        <a:pt x="1143342" y="2873269"/>
                        <a:pt x="1150188" y="2874637"/>
                      </a:cubicBezTo>
                      <a:cubicBezTo>
                        <a:pt x="1155666" y="2874637"/>
                        <a:pt x="1162512" y="2880110"/>
                        <a:pt x="1158404" y="2885583"/>
                      </a:cubicBezTo>
                      <a:cubicBezTo>
                        <a:pt x="1154296" y="2891056"/>
                        <a:pt x="1154296" y="2900634"/>
                        <a:pt x="1161143" y="2902002"/>
                      </a:cubicBezTo>
                      <a:cubicBezTo>
                        <a:pt x="1167989" y="2903370"/>
                        <a:pt x="1170728" y="2908843"/>
                        <a:pt x="1167989" y="2914316"/>
                      </a:cubicBezTo>
                      <a:cubicBezTo>
                        <a:pt x="1165250" y="2919789"/>
                        <a:pt x="1154296" y="2933472"/>
                        <a:pt x="1152927" y="2938945"/>
                      </a:cubicBezTo>
                      <a:cubicBezTo>
                        <a:pt x="1152927" y="2945786"/>
                        <a:pt x="1140604" y="2952627"/>
                        <a:pt x="1122803" y="2956732"/>
                      </a:cubicBezTo>
                      <a:cubicBezTo>
                        <a:pt x="1106372" y="2960837"/>
                        <a:pt x="1085833" y="2963573"/>
                        <a:pt x="1083094" y="2959469"/>
                      </a:cubicBezTo>
                      <a:cubicBezTo>
                        <a:pt x="1078986" y="2956732"/>
                        <a:pt x="1074879" y="2960837"/>
                        <a:pt x="1076248" y="2967678"/>
                      </a:cubicBezTo>
                      <a:cubicBezTo>
                        <a:pt x="1078986" y="2974519"/>
                        <a:pt x="1084463" y="2975888"/>
                        <a:pt x="1077617" y="2981361"/>
                      </a:cubicBezTo>
                      <a:cubicBezTo>
                        <a:pt x="1070771" y="2985465"/>
                        <a:pt x="1076248" y="2993675"/>
                        <a:pt x="1076248" y="2999148"/>
                      </a:cubicBezTo>
                      <a:cubicBezTo>
                        <a:pt x="1076248" y="3003253"/>
                        <a:pt x="1068032" y="3010094"/>
                        <a:pt x="1058447" y="3010094"/>
                      </a:cubicBezTo>
                      <a:cubicBezTo>
                        <a:pt x="1047493" y="3008726"/>
                        <a:pt x="1035170" y="2997780"/>
                        <a:pt x="1032431" y="3001884"/>
                      </a:cubicBezTo>
                      <a:cubicBezTo>
                        <a:pt x="1029693" y="3005989"/>
                        <a:pt x="1032431" y="3015567"/>
                        <a:pt x="1033800" y="3019672"/>
                      </a:cubicBezTo>
                      <a:cubicBezTo>
                        <a:pt x="1035170" y="3023777"/>
                        <a:pt x="1032431" y="3033354"/>
                        <a:pt x="1035170" y="3033354"/>
                      </a:cubicBezTo>
                      <a:cubicBezTo>
                        <a:pt x="1039277" y="3033354"/>
                        <a:pt x="1042016" y="3040196"/>
                        <a:pt x="1044754" y="3038827"/>
                      </a:cubicBezTo>
                      <a:cubicBezTo>
                        <a:pt x="1047493" y="3037459"/>
                        <a:pt x="1048862" y="3030618"/>
                        <a:pt x="1055709" y="3036091"/>
                      </a:cubicBezTo>
                      <a:cubicBezTo>
                        <a:pt x="1061186" y="3041564"/>
                        <a:pt x="1054339" y="3049773"/>
                        <a:pt x="1048862" y="3049773"/>
                      </a:cubicBezTo>
                      <a:cubicBezTo>
                        <a:pt x="1044754" y="3049773"/>
                        <a:pt x="1046124" y="3042932"/>
                        <a:pt x="1040647" y="3044300"/>
                      </a:cubicBezTo>
                      <a:cubicBezTo>
                        <a:pt x="1033800" y="3044300"/>
                        <a:pt x="1035170" y="3049773"/>
                        <a:pt x="1039277" y="3051142"/>
                      </a:cubicBezTo>
                      <a:cubicBezTo>
                        <a:pt x="1043385" y="3052510"/>
                        <a:pt x="1042016" y="3056615"/>
                        <a:pt x="1035170" y="3057983"/>
                      </a:cubicBezTo>
                      <a:cubicBezTo>
                        <a:pt x="1029693" y="3057983"/>
                        <a:pt x="1029693" y="3070297"/>
                        <a:pt x="1029693" y="3077138"/>
                      </a:cubicBezTo>
                      <a:cubicBezTo>
                        <a:pt x="1029693" y="3083980"/>
                        <a:pt x="1028323" y="3088084"/>
                        <a:pt x="1025585" y="3090821"/>
                      </a:cubicBezTo>
                      <a:cubicBezTo>
                        <a:pt x="1021477" y="3092189"/>
                        <a:pt x="1025585" y="3100399"/>
                        <a:pt x="1021477" y="3100399"/>
                      </a:cubicBezTo>
                      <a:cubicBezTo>
                        <a:pt x="1017369" y="3100399"/>
                        <a:pt x="1002307" y="3101767"/>
                        <a:pt x="995461" y="3118186"/>
                      </a:cubicBezTo>
                      <a:cubicBezTo>
                        <a:pt x="988614" y="3133237"/>
                        <a:pt x="1002307" y="3145551"/>
                        <a:pt x="1006415" y="3146919"/>
                      </a:cubicBezTo>
                      <a:cubicBezTo>
                        <a:pt x="1009153" y="3148288"/>
                        <a:pt x="1021477" y="3148288"/>
                        <a:pt x="1021477" y="3152392"/>
                      </a:cubicBezTo>
                      <a:cubicBezTo>
                        <a:pt x="1021477" y="3156497"/>
                        <a:pt x="1017369" y="3167443"/>
                        <a:pt x="1018738" y="3170180"/>
                      </a:cubicBezTo>
                      <a:cubicBezTo>
                        <a:pt x="1020108" y="3174284"/>
                        <a:pt x="1007784" y="3181126"/>
                        <a:pt x="1000938" y="3189335"/>
                      </a:cubicBezTo>
                      <a:cubicBezTo>
                        <a:pt x="992722" y="3196176"/>
                        <a:pt x="989984" y="3200281"/>
                        <a:pt x="988614" y="3209859"/>
                      </a:cubicBezTo>
                      <a:cubicBezTo>
                        <a:pt x="988614" y="3219437"/>
                        <a:pt x="981768" y="3224910"/>
                        <a:pt x="979029" y="3223541"/>
                      </a:cubicBezTo>
                      <a:cubicBezTo>
                        <a:pt x="976291" y="3222173"/>
                        <a:pt x="976291" y="3226278"/>
                        <a:pt x="970814" y="3230383"/>
                      </a:cubicBezTo>
                      <a:cubicBezTo>
                        <a:pt x="965337" y="3234487"/>
                        <a:pt x="968075" y="3244065"/>
                        <a:pt x="968075" y="3248170"/>
                      </a:cubicBezTo>
                      <a:cubicBezTo>
                        <a:pt x="968075" y="3252275"/>
                        <a:pt x="969445" y="3259116"/>
                        <a:pt x="969445" y="3263221"/>
                      </a:cubicBezTo>
                      <a:cubicBezTo>
                        <a:pt x="969445" y="3267326"/>
                        <a:pt x="980399" y="3278272"/>
                        <a:pt x="977660" y="3281008"/>
                      </a:cubicBezTo>
                      <a:cubicBezTo>
                        <a:pt x="976291" y="3282376"/>
                        <a:pt x="966706" y="3275535"/>
                        <a:pt x="962598" y="3278272"/>
                      </a:cubicBezTo>
                      <a:cubicBezTo>
                        <a:pt x="962598" y="3278272"/>
                        <a:pt x="961229" y="3279640"/>
                        <a:pt x="961229" y="3281008"/>
                      </a:cubicBezTo>
                      <a:cubicBezTo>
                        <a:pt x="959860" y="3289218"/>
                        <a:pt x="969445" y="3287849"/>
                        <a:pt x="973552" y="3287849"/>
                      </a:cubicBezTo>
                      <a:cubicBezTo>
                        <a:pt x="974922" y="3287849"/>
                        <a:pt x="974922" y="3287849"/>
                        <a:pt x="974922" y="3287849"/>
                      </a:cubicBezTo>
                      <a:cubicBezTo>
                        <a:pt x="979029" y="3289218"/>
                        <a:pt x="984507" y="3296059"/>
                        <a:pt x="980399" y="3298795"/>
                      </a:cubicBezTo>
                      <a:cubicBezTo>
                        <a:pt x="977660" y="3300164"/>
                        <a:pt x="973552" y="3308373"/>
                        <a:pt x="979029" y="3307005"/>
                      </a:cubicBezTo>
                      <a:cubicBezTo>
                        <a:pt x="985876" y="3305637"/>
                        <a:pt x="981768" y="3309741"/>
                        <a:pt x="987245" y="3315214"/>
                      </a:cubicBezTo>
                      <a:cubicBezTo>
                        <a:pt x="988614" y="3316583"/>
                        <a:pt x="991353" y="3320687"/>
                        <a:pt x="995461" y="3324792"/>
                      </a:cubicBezTo>
                      <a:cubicBezTo>
                        <a:pt x="980399" y="3315214"/>
                        <a:pt x="966706" y="3304268"/>
                        <a:pt x="951644" y="3294691"/>
                      </a:cubicBezTo>
                      <a:cubicBezTo>
                        <a:pt x="950275" y="3293322"/>
                        <a:pt x="947536" y="3291954"/>
                        <a:pt x="944798" y="3290586"/>
                      </a:cubicBezTo>
                      <a:cubicBezTo>
                        <a:pt x="928366" y="3278272"/>
                        <a:pt x="911935" y="3265957"/>
                        <a:pt x="895504" y="3255011"/>
                      </a:cubicBezTo>
                      <a:cubicBezTo>
                        <a:pt x="894135" y="3253643"/>
                        <a:pt x="892765" y="3252275"/>
                        <a:pt x="891396" y="3250906"/>
                      </a:cubicBezTo>
                      <a:cubicBezTo>
                        <a:pt x="891396" y="3252275"/>
                        <a:pt x="891396" y="3252275"/>
                        <a:pt x="890027" y="3252275"/>
                      </a:cubicBezTo>
                      <a:cubicBezTo>
                        <a:pt x="885919" y="3255011"/>
                        <a:pt x="885919" y="3253643"/>
                        <a:pt x="881811" y="3250906"/>
                      </a:cubicBezTo>
                      <a:cubicBezTo>
                        <a:pt x="879073" y="3249538"/>
                        <a:pt x="876334" y="3257748"/>
                        <a:pt x="873595" y="3255011"/>
                      </a:cubicBezTo>
                      <a:cubicBezTo>
                        <a:pt x="870857" y="3250906"/>
                        <a:pt x="879073" y="3246802"/>
                        <a:pt x="874965" y="3242697"/>
                      </a:cubicBezTo>
                      <a:cubicBezTo>
                        <a:pt x="870857" y="3241329"/>
                        <a:pt x="874965" y="3241329"/>
                        <a:pt x="877703" y="3241329"/>
                      </a:cubicBezTo>
                      <a:cubicBezTo>
                        <a:pt x="345056" y="2837694"/>
                        <a:pt x="0" y="2200088"/>
                        <a:pt x="0" y="1480387"/>
                      </a:cubicBezTo>
                      <a:cubicBezTo>
                        <a:pt x="0" y="1357245"/>
                        <a:pt x="10954" y="1235470"/>
                        <a:pt x="30124" y="1117800"/>
                      </a:cubicBezTo>
                      <a:cubicBezTo>
                        <a:pt x="28755" y="1116432"/>
                        <a:pt x="27385" y="1115064"/>
                        <a:pt x="28755" y="1112327"/>
                      </a:cubicBezTo>
                      <a:cubicBezTo>
                        <a:pt x="30124" y="1112327"/>
                        <a:pt x="30124" y="1112327"/>
                        <a:pt x="31493" y="1110959"/>
                      </a:cubicBezTo>
                      <a:cubicBezTo>
                        <a:pt x="32862" y="1104118"/>
                        <a:pt x="34232" y="1097276"/>
                        <a:pt x="35601" y="1090435"/>
                      </a:cubicBezTo>
                      <a:cubicBezTo>
                        <a:pt x="31493" y="1090435"/>
                        <a:pt x="30124" y="1079489"/>
                        <a:pt x="35601" y="1079489"/>
                      </a:cubicBezTo>
                      <a:cubicBezTo>
                        <a:pt x="35601" y="1079489"/>
                        <a:pt x="36970" y="1079489"/>
                        <a:pt x="36970" y="1079489"/>
                      </a:cubicBezTo>
                      <a:cubicBezTo>
                        <a:pt x="36970" y="1078121"/>
                        <a:pt x="36970" y="1076752"/>
                        <a:pt x="38339" y="1075384"/>
                      </a:cubicBezTo>
                      <a:cubicBezTo>
                        <a:pt x="61617" y="945400"/>
                        <a:pt x="97218" y="819521"/>
                        <a:pt x="143773" y="699115"/>
                      </a:cubicBezTo>
                      <a:cubicBezTo>
                        <a:pt x="149251" y="684064"/>
                        <a:pt x="154728" y="669013"/>
                        <a:pt x="160205" y="655331"/>
                      </a:cubicBezTo>
                      <a:cubicBezTo>
                        <a:pt x="169790" y="630702"/>
                        <a:pt x="180744" y="606074"/>
                        <a:pt x="191698" y="582813"/>
                      </a:cubicBezTo>
                      <a:cubicBezTo>
                        <a:pt x="193067" y="584181"/>
                        <a:pt x="197175" y="585550"/>
                        <a:pt x="201283" y="585550"/>
                      </a:cubicBezTo>
                      <a:cubicBezTo>
                        <a:pt x="213606" y="589655"/>
                        <a:pt x="224561" y="593759"/>
                        <a:pt x="223191" y="588286"/>
                      </a:cubicBezTo>
                      <a:cubicBezTo>
                        <a:pt x="223191" y="584181"/>
                        <a:pt x="240992" y="588286"/>
                        <a:pt x="249207" y="596496"/>
                      </a:cubicBezTo>
                      <a:cubicBezTo>
                        <a:pt x="257423" y="603337"/>
                        <a:pt x="260162" y="611547"/>
                        <a:pt x="256054" y="610178"/>
                      </a:cubicBezTo>
                      <a:cubicBezTo>
                        <a:pt x="250577" y="608810"/>
                        <a:pt x="232776" y="619756"/>
                        <a:pt x="236884" y="625229"/>
                      </a:cubicBezTo>
                      <a:cubicBezTo>
                        <a:pt x="242361" y="630702"/>
                        <a:pt x="269746" y="632070"/>
                        <a:pt x="284808" y="629334"/>
                      </a:cubicBezTo>
                      <a:cubicBezTo>
                        <a:pt x="298501" y="626597"/>
                        <a:pt x="306717" y="627966"/>
                        <a:pt x="313563" y="622493"/>
                      </a:cubicBezTo>
                      <a:cubicBezTo>
                        <a:pt x="320410" y="618388"/>
                        <a:pt x="323148" y="622493"/>
                        <a:pt x="327256" y="627966"/>
                      </a:cubicBezTo>
                      <a:cubicBezTo>
                        <a:pt x="332733" y="632070"/>
                        <a:pt x="338210" y="626597"/>
                        <a:pt x="338210" y="632070"/>
                      </a:cubicBezTo>
                      <a:cubicBezTo>
                        <a:pt x="336841" y="637543"/>
                        <a:pt x="340949" y="632070"/>
                        <a:pt x="346426" y="637543"/>
                      </a:cubicBezTo>
                      <a:cubicBezTo>
                        <a:pt x="351903" y="641648"/>
                        <a:pt x="354641" y="649858"/>
                        <a:pt x="347795" y="652594"/>
                      </a:cubicBezTo>
                      <a:cubicBezTo>
                        <a:pt x="340949" y="655331"/>
                        <a:pt x="357380" y="664908"/>
                        <a:pt x="357380" y="658067"/>
                      </a:cubicBezTo>
                      <a:cubicBezTo>
                        <a:pt x="357380" y="649858"/>
                        <a:pt x="369703" y="659435"/>
                        <a:pt x="361488" y="643016"/>
                      </a:cubicBezTo>
                      <a:cubicBezTo>
                        <a:pt x="353272" y="627966"/>
                        <a:pt x="350534" y="618388"/>
                        <a:pt x="360118" y="617020"/>
                      </a:cubicBezTo>
                      <a:cubicBezTo>
                        <a:pt x="368334" y="615651"/>
                        <a:pt x="390242" y="606074"/>
                        <a:pt x="386135" y="600601"/>
                      </a:cubicBezTo>
                      <a:cubicBezTo>
                        <a:pt x="382027" y="596496"/>
                        <a:pt x="373811" y="610178"/>
                        <a:pt x="364226" y="607442"/>
                      </a:cubicBezTo>
                      <a:cubicBezTo>
                        <a:pt x="354641" y="606074"/>
                        <a:pt x="354641" y="614283"/>
                        <a:pt x="350534" y="614283"/>
                      </a:cubicBezTo>
                      <a:cubicBezTo>
                        <a:pt x="346426" y="614283"/>
                        <a:pt x="339579" y="615651"/>
                        <a:pt x="342318" y="606074"/>
                      </a:cubicBezTo>
                      <a:cubicBezTo>
                        <a:pt x="346426" y="596496"/>
                        <a:pt x="358749" y="599232"/>
                        <a:pt x="365596" y="593759"/>
                      </a:cubicBezTo>
                      <a:cubicBezTo>
                        <a:pt x="372442" y="588286"/>
                        <a:pt x="391612" y="586918"/>
                        <a:pt x="391612" y="592391"/>
                      </a:cubicBezTo>
                      <a:cubicBezTo>
                        <a:pt x="392981" y="597864"/>
                        <a:pt x="391612" y="607442"/>
                        <a:pt x="399827" y="607442"/>
                      </a:cubicBezTo>
                      <a:cubicBezTo>
                        <a:pt x="409412" y="607442"/>
                        <a:pt x="406674" y="615651"/>
                        <a:pt x="413520" y="615651"/>
                      </a:cubicBezTo>
                      <a:cubicBezTo>
                        <a:pt x="421736" y="615651"/>
                        <a:pt x="427213" y="615651"/>
                        <a:pt x="431321" y="621124"/>
                      </a:cubicBezTo>
                      <a:cubicBezTo>
                        <a:pt x="435428" y="626597"/>
                        <a:pt x="446383" y="630702"/>
                        <a:pt x="455968" y="627966"/>
                      </a:cubicBezTo>
                      <a:cubicBezTo>
                        <a:pt x="465552" y="625229"/>
                        <a:pt x="479245" y="622493"/>
                        <a:pt x="487461" y="622493"/>
                      </a:cubicBezTo>
                      <a:cubicBezTo>
                        <a:pt x="494307" y="623861"/>
                        <a:pt x="502523" y="627966"/>
                        <a:pt x="501153" y="623861"/>
                      </a:cubicBezTo>
                      <a:cubicBezTo>
                        <a:pt x="501153" y="618388"/>
                        <a:pt x="506631" y="617020"/>
                        <a:pt x="502523" y="611547"/>
                      </a:cubicBezTo>
                      <a:cubicBezTo>
                        <a:pt x="498415" y="606074"/>
                        <a:pt x="503892" y="603337"/>
                        <a:pt x="509369" y="606074"/>
                      </a:cubicBezTo>
                      <a:cubicBezTo>
                        <a:pt x="513477" y="608810"/>
                        <a:pt x="512108" y="601969"/>
                        <a:pt x="516215" y="601969"/>
                      </a:cubicBezTo>
                      <a:cubicBezTo>
                        <a:pt x="520323" y="601969"/>
                        <a:pt x="513477" y="591023"/>
                        <a:pt x="503892" y="591023"/>
                      </a:cubicBezTo>
                      <a:cubicBezTo>
                        <a:pt x="494307" y="589655"/>
                        <a:pt x="486092" y="585550"/>
                        <a:pt x="490199" y="580077"/>
                      </a:cubicBezTo>
                      <a:cubicBezTo>
                        <a:pt x="494307" y="574604"/>
                        <a:pt x="503892" y="584181"/>
                        <a:pt x="506631" y="567762"/>
                      </a:cubicBezTo>
                      <a:cubicBezTo>
                        <a:pt x="509369" y="551343"/>
                        <a:pt x="518954" y="555448"/>
                        <a:pt x="524431" y="562289"/>
                      </a:cubicBezTo>
                      <a:cubicBezTo>
                        <a:pt x="529908" y="569131"/>
                        <a:pt x="535385" y="569131"/>
                        <a:pt x="542232" y="567762"/>
                      </a:cubicBezTo>
                      <a:cubicBezTo>
                        <a:pt x="549078" y="565026"/>
                        <a:pt x="555924" y="573235"/>
                        <a:pt x="551816" y="574604"/>
                      </a:cubicBezTo>
                      <a:cubicBezTo>
                        <a:pt x="547709" y="574604"/>
                        <a:pt x="538124" y="570499"/>
                        <a:pt x="538124" y="577340"/>
                      </a:cubicBezTo>
                      <a:cubicBezTo>
                        <a:pt x="538124" y="582813"/>
                        <a:pt x="546339" y="580077"/>
                        <a:pt x="551816" y="578708"/>
                      </a:cubicBezTo>
                      <a:cubicBezTo>
                        <a:pt x="555924" y="575972"/>
                        <a:pt x="565509" y="588286"/>
                        <a:pt x="560032" y="595128"/>
                      </a:cubicBezTo>
                      <a:cubicBezTo>
                        <a:pt x="554555" y="600601"/>
                        <a:pt x="549078" y="596496"/>
                        <a:pt x="542232" y="596496"/>
                      </a:cubicBezTo>
                      <a:cubicBezTo>
                        <a:pt x="535385" y="596496"/>
                        <a:pt x="543601" y="604705"/>
                        <a:pt x="534016" y="603337"/>
                      </a:cubicBezTo>
                      <a:cubicBezTo>
                        <a:pt x="524431" y="601969"/>
                        <a:pt x="518954" y="600601"/>
                        <a:pt x="521693" y="606074"/>
                      </a:cubicBezTo>
                      <a:cubicBezTo>
                        <a:pt x="524431" y="611547"/>
                        <a:pt x="535385" y="612915"/>
                        <a:pt x="539493" y="612915"/>
                      </a:cubicBezTo>
                      <a:cubicBezTo>
                        <a:pt x="544970" y="611547"/>
                        <a:pt x="542232" y="619756"/>
                        <a:pt x="538124" y="626597"/>
                      </a:cubicBezTo>
                      <a:cubicBezTo>
                        <a:pt x="534016" y="633439"/>
                        <a:pt x="538124" y="640280"/>
                        <a:pt x="546339" y="643016"/>
                      </a:cubicBezTo>
                      <a:cubicBezTo>
                        <a:pt x="554555" y="644385"/>
                        <a:pt x="557294" y="643016"/>
                        <a:pt x="554555" y="634807"/>
                      </a:cubicBezTo>
                      <a:cubicBezTo>
                        <a:pt x="551816" y="627966"/>
                        <a:pt x="547709" y="615651"/>
                        <a:pt x="554555" y="617020"/>
                      </a:cubicBezTo>
                      <a:cubicBezTo>
                        <a:pt x="561401" y="618388"/>
                        <a:pt x="565509" y="617020"/>
                        <a:pt x="570986" y="608810"/>
                      </a:cubicBezTo>
                      <a:cubicBezTo>
                        <a:pt x="575094" y="601969"/>
                        <a:pt x="580571" y="606074"/>
                        <a:pt x="580571" y="597864"/>
                      </a:cubicBezTo>
                      <a:cubicBezTo>
                        <a:pt x="581940" y="589655"/>
                        <a:pt x="577833" y="578708"/>
                        <a:pt x="573725" y="586918"/>
                      </a:cubicBezTo>
                      <a:cubicBezTo>
                        <a:pt x="569617" y="596496"/>
                        <a:pt x="566878" y="599232"/>
                        <a:pt x="566878" y="593759"/>
                      </a:cubicBezTo>
                      <a:cubicBezTo>
                        <a:pt x="565509" y="588286"/>
                        <a:pt x="575094" y="585550"/>
                        <a:pt x="570986" y="578708"/>
                      </a:cubicBezTo>
                      <a:cubicBezTo>
                        <a:pt x="568248" y="571867"/>
                        <a:pt x="579202" y="575972"/>
                        <a:pt x="572356" y="569131"/>
                      </a:cubicBezTo>
                      <a:cubicBezTo>
                        <a:pt x="564140" y="563658"/>
                        <a:pt x="547709" y="563658"/>
                        <a:pt x="539493" y="555448"/>
                      </a:cubicBezTo>
                      <a:cubicBezTo>
                        <a:pt x="531277" y="548607"/>
                        <a:pt x="535385" y="540397"/>
                        <a:pt x="538124" y="534924"/>
                      </a:cubicBezTo>
                      <a:cubicBezTo>
                        <a:pt x="542232" y="529451"/>
                        <a:pt x="540862" y="529451"/>
                        <a:pt x="535385" y="525347"/>
                      </a:cubicBezTo>
                      <a:cubicBezTo>
                        <a:pt x="531277" y="521242"/>
                        <a:pt x="535385" y="506191"/>
                        <a:pt x="539493" y="504823"/>
                      </a:cubicBezTo>
                      <a:cubicBezTo>
                        <a:pt x="543601" y="503455"/>
                        <a:pt x="550447" y="511664"/>
                        <a:pt x="551816" y="506191"/>
                      </a:cubicBezTo>
                      <a:cubicBezTo>
                        <a:pt x="553186" y="500718"/>
                        <a:pt x="544970" y="496613"/>
                        <a:pt x="547709" y="495245"/>
                      </a:cubicBezTo>
                      <a:cubicBezTo>
                        <a:pt x="549078" y="492509"/>
                        <a:pt x="557294" y="493877"/>
                        <a:pt x="557294" y="484299"/>
                      </a:cubicBezTo>
                      <a:cubicBezTo>
                        <a:pt x="557294" y="474721"/>
                        <a:pt x="557294" y="467880"/>
                        <a:pt x="554555" y="462407"/>
                      </a:cubicBezTo>
                      <a:cubicBezTo>
                        <a:pt x="550447" y="456934"/>
                        <a:pt x="547709" y="455566"/>
                        <a:pt x="547709" y="440515"/>
                      </a:cubicBezTo>
                      <a:cubicBezTo>
                        <a:pt x="549078" y="426832"/>
                        <a:pt x="544970" y="421359"/>
                        <a:pt x="547709" y="418623"/>
                      </a:cubicBezTo>
                      <a:cubicBezTo>
                        <a:pt x="550447" y="417255"/>
                        <a:pt x="557294" y="424096"/>
                        <a:pt x="558663" y="419991"/>
                      </a:cubicBezTo>
                      <a:cubicBezTo>
                        <a:pt x="560032" y="415886"/>
                        <a:pt x="551816" y="413150"/>
                        <a:pt x="554555" y="409045"/>
                      </a:cubicBezTo>
                      <a:cubicBezTo>
                        <a:pt x="557294" y="404940"/>
                        <a:pt x="576463" y="402204"/>
                        <a:pt x="587418" y="403572"/>
                      </a:cubicBezTo>
                      <a:close/>
                      <a:moveTo>
                        <a:pt x="514307" y="402265"/>
                      </a:moveTo>
                      <a:cubicBezTo>
                        <a:pt x="516826" y="402563"/>
                        <a:pt x="518107" y="403588"/>
                        <a:pt x="516741" y="405637"/>
                      </a:cubicBezTo>
                      <a:cubicBezTo>
                        <a:pt x="511275" y="413833"/>
                        <a:pt x="533138" y="412467"/>
                        <a:pt x="527672" y="423395"/>
                      </a:cubicBezTo>
                      <a:cubicBezTo>
                        <a:pt x="523573" y="434323"/>
                        <a:pt x="503076" y="434323"/>
                        <a:pt x="507175" y="442518"/>
                      </a:cubicBezTo>
                      <a:cubicBezTo>
                        <a:pt x="512641" y="450714"/>
                        <a:pt x="526306" y="441153"/>
                        <a:pt x="527672" y="452080"/>
                      </a:cubicBezTo>
                      <a:cubicBezTo>
                        <a:pt x="529039" y="463008"/>
                        <a:pt x="533138" y="453446"/>
                        <a:pt x="529039" y="445250"/>
                      </a:cubicBezTo>
                      <a:cubicBezTo>
                        <a:pt x="524939" y="435689"/>
                        <a:pt x="541337" y="434323"/>
                        <a:pt x="538604" y="446616"/>
                      </a:cubicBezTo>
                      <a:cubicBezTo>
                        <a:pt x="535871" y="460276"/>
                        <a:pt x="535871" y="494426"/>
                        <a:pt x="518107" y="493060"/>
                      </a:cubicBezTo>
                      <a:cubicBezTo>
                        <a:pt x="500343" y="493060"/>
                        <a:pt x="505809" y="514916"/>
                        <a:pt x="490778" y="502622"/>
                      </a:cubicBezTo>
                      <a:cubicBezTo>
                        <a:pt x="474381" y="490328"/>
                        <a:pt x="477113" y="478034"/>
                        <a:pt x="457983" y="471204"/>
                      </a:cubicBezTo>
                      <a:cubicBezTo>
                        <a:pt x="438853" y="464374"/>
                        <a:pt x="433387" y="445250"/>
                        <a:pt x="445685" y="442518"/>
                      </a:cubicBezTo>
                      <a:cubicBezTo>
                        <a:pt x="457983" y="439787"/>
                        <a:pt x="464815" y="468472"/>
                        <a:pt x="477113" y="446616"/>
                      </a:cubicBezTo>
                      <a:cubicBezTo>
                        <a:pt x="490778" y="424761"/>
                        <a:pt x="467548" y="437055"/>
                        <a:pt x="460716" y="428859"/>
                      </a:cubicBezTo>
                      <a:cubicBezTo>
                        <a:pt x="449784" y="420663"/>
                        <a:pt x="477113" y="405637"/>
                        <a:pt x="488045" y="413833"/>
                      </a:cubicBezTo>
                      <a:cubicBezTo>
                        <a:pt x="497610" y="423395"/>
                        <a:pt x="507175" y="416565"/>
                        <a:pt x="496244" y="411101"/>
                      </a:cubicBezTo>
                      <a:cubicBezTo>
                        <a:pt x="488045" y="407003"/>
                        <a:pt x="506748" y="401368"/>
                        <a:pt x="514307" y="402265"/>
                      </a:cubicBezTo>
                      <a:close/>
                      <a:moveTo>
                        <a:pt x="3845130" y="391239"/>
                      </a:moveTo>
                      <a:cubicBezTo>
                        <a:pt x="3849962" y="391587"/>
                        <a:pt x="3854448" y="393670"/>
                        <a:pt x="3854448" y="397838"/>
                      </a:cubicBezTo>
                      <a:cubicBezTo>
                        <a:pt x="3853068" y="407561"/>
                        <a:pt x="3829600" y="411728"/>
                        <a:pt x="3825459" y="403394"/>
                      </a:cubicBezTo>
                      <a:cubicBezTo>
                        <a:pt x="3822698" y="399227"/>
                        <a:pt x="3832361" y="399227"/>
                        <a:pt x="3833742" y="395059"/>
                      </a:cubicBezTo>
                      <a:cubicBezTo>
                        <a:pt x="3835122" y="392281"/>
                        <a:pt x="3840299" y="390892"/>
                        <a:pt x="3845130" y="391239"/>
                      </a:cubicBezTo>
                      <a:close/>
                      <a:moveTo>
                        <a:pt x="411599" y="352391"/>
                      </a:moveTo>
                      <a:cubicBezTo>
                        <a:pt x="413438" y="352054"/>
                        <a:pt x="415480" y="352813"/>
                        <a:pt x="417278" y="354162"/>
                      </a:cubicBezTo>
                      <a:cubicBezTo>
                        <a:pt x="420873" y="356861"/>
                        <a:pt x="423488" y="361921"/>
                        <a:pt x="421527" y="365295"/>
                      </a:cubicBezTo>
                      <a:cubicBezTo>
                        <a:pt x="416297" y="372042"/>
                        <a:pt x="403224" y="367994"/>
                        <a:pt x="407146" y="357198"/>
                      </a:cubicBezTo>
                      <a:cubicBezTo>
                        <a:pt x="408126" y="354162"/>
                        <a:pt x="409761" y="352729"/>
                        <a:pt x="411599" y="352391"/>
                      </a:cubicBezTo>
                      <a:close/>
                      <a:moveTo>
                        <a:pt x="558951" y="350108"/>
                      </a:moveTo>
                      <a:cubicBezTo>
                        <a:pt x="564008" y="349515"/>
                        <a:pt x="568870" y="350446"/>
                        <a:pt x="572690" y="353831"/>
                      </a:cubicBezTo>
                      <a:cubicBezTo>
                        <a:pt x="586581" y="366018"/>
                        <a:pt x="592137" y="383621"/>
                        <a:pt x="579635" y="384975"/>
                      </a:cubicBezTo>
                      <a:cubicBezTo>
                        <a:pt x="567134" y="386329"/>
                        <a:pt x="537963" y="376850"/>
                        <a:pt x="531018" y="371434"/>
                      </a:cubicBezTo>
                      <a:cubicBezTo>
                        <a:pt x="526851" y="367372"/>
                        <a:pt x="543780" y="351885"/>
                        <a:pt x="558951" y="350108"/>
                      </a:cubicBezTo>
                      <a:close/>
                      <a:moveTo>
                        <a:pt x="338544" y="300604"/>
                      </a:moveTo>
                      <a:cubicBezTo>
                        <a:pt x="339928" y="300604"/>
                        <a:pt x="341312" y="300604"/>
                        <a:pt x="342696" y="301958"/>
                      </a:cubicBezTo>
                      <a:cubicBezTo>
                        <a:pt x="346848" y="304666"/>
                        <a:pt x="344080" y="315498"/>
                        <a:pt x="349616" y="320915"/>
                      </a:cubicBezTo>
                      <a:cubicBezTo>
                        <a:pt x="356536" y="329039"/>
                        <a:pt x="360688" y="339871"/>
                        <a:pt x="367607" y="338517"/>
                      </a:cubicBezTo>
                      <a:cubicBezTo>
                        <a:pt x="375911" y="337163"/>
                        <a:pt x="375911" y="326331"/>
                        <a:pt x="385599" y="331747"/>
                      </a:cubicBezTo>
                      <a:cubicBezTo>
                        <a:pt x="395287" y="335809"/>
                        <a:pt x="393903" y="365598"/>
                        <a:pt x="380063" y="369660"/>
                      </a:cubicBezTo>
                      <a:cubicBezTo>
                        <a:pt x="366223" y="372368"/>
                        <a:pt x="352384" y="365598"/>
                        <a:pt x="344080" y="372368"/>
                      </a:cubicBezTo>
                      <a:cubicBezTo>
                        <a:pt x="335776" y="379138"/>
                        <a:pt x="328856" y="364244"/>
                        <a:pt x="320552" y="373722"/>
                      </a:cubicBezTo>
                      <a:cubicBezTo>
                        <a:pt x="316400" y="379138"/>
                        <a:pt x="301177" y="387263"/>
                        <a:pt x="287337" y="392679"/>
                      </a:cubicBezTo>
                      <a:cubicBezTo>
                        <a:pt x="295641" y="377784"/>
                        <a:pt x="303945" y="362890"/>
                        <a:pt x="312248" y="349349"/>
                      </a:cubicBezTo>
                      <a:cubicBezTo>
                        <a:pt x="317784" y="341225"/>
                        <a:pt x="323320" y="333101"/>
                        <a:pt x="327472" y="324977"/>
                      </a:cubicBezTo>
                      <a:cubicBezTo>
                        <a:pt x="326088" y="323623"/>
                        <a:pt x="324704" y="322269"/>
                        <a:pt x="320552" y="322269"/>
                      </a:cubicBezTo>
                      <a:cubicBezTo>
                        <a:pt x="309480" y="320915"/>
                        <a:pt x="328856" y="303312"/>
                        <a:pt x="338544" y="300604"/>
                      </a:cubicBezTo>
                      <a:close/>
                      <a:moveTo>
                        <a:pt x="465604" y="299327"/>
                      </a:moveTo>
                      <a:cubicBezTo>
                        <a:pt x="466412" y="298381"/>
                        <a:pt x="468198" y="298381"/>
                        <a:pt x="471260" y="299757"/>
                      </a:cubicBezTo>
                      <a:cubicBezTo>
                        <a:pt x="483506" y="305261"/>
                        <a:pt x="499835" y="316267"/>
                        <a:pt x="501195" y="306636"/>
                      </a:cubicBezTo>
                      <a:cubicBezTo>
                        <a:pt x="501195" y="298381"/>
                        <a:pt x="524327" y="321771"/>
                        <a:pt x="518885" y="335529"/>
                      </a:cubicBezTo>
                      <a:cubicBezTo>
                        <a:pt x="513442" y="350663"/>
                        <a:pt x="527049" y="349287"/>
                        <a:pt x="520245" y="354791"/>
                      </a:cubicBezTo>
                      <a:cubicBezTo>
                        <a:pt x="513442" y="361670"/>
                        <a:pt x="518885" y="369925"/>
                        <a:pt x="506638" y="369925"/>
                      </a:cubicBezTo>
                      <a:cubicBezTo>
                        <a:pt x="495752" y="371301"/>
                        <a:pt x="479424" y="376804"/>
                        <a:pt x="473981" y="368549"/>
                      </a:cubicBezTo>
                      <a:cubicBezTo>
                        <a:pt x="468538" y="360294"/>
                        <a:pt x="486227" y="347911"/>
                        <a:pt x="478063" y="345160"/>
                      </a:cubicBezTo>
                      <a:cubicBezTo>
                        <a:pt x="469899" y="342408"/>
                        <a:pt x="450849" y="353415"/>
                        <a:pt x="439963" y="346536"/>
                      </a:cubicBezTo>
                      <a:cubicBezTo>
                        <a:pt x="429077" y="338281"/>
                        <a:pt x="422274" y="335529"/>
                        <a:pt x="415470" y="324522"/>
                      </a:cubicBezTo>
                      <a:cubicBezTo>
                        <a:pt x="410027" y="316267"/>
                        <a:pt x="403224" y="299757"/>
                        <a:pt x="416831" y="301133"/>
                      </a:cubicBezTo>
                      <a:cubicBezTo>
                        <a:pt x="430438" y="302509"/>
                        <a:pt x="434520" y="316267"/>
                        <a:pt x="442685" y="330026"/>
                      </a:cubicBezTo>
                      <a:cubicBezTo>
                        <a:pt x="450849" y="343784"/>
                        <a:pt x="459013" y="335529"/>
                        <a:pt x="452210" y="328650"/>
                      </a:cubicBezTo>
                      <a:cubicBezTo>
                        <a:pt x="446767" y="323146"/>
                        <a:pt x="445406" y="305261"/>
                        <a:pt x="457652" y="316267"/>
                      </a:cubicBezTo>
                      <a:cubicBezTo>
                        <a:pt x="471260" y="327274"/>
                        <a:pt x="486227" y="331401"/>
                        <a:pt x="476702" y="321771"/>
                      </a:cubicBezTo>
                      <a:cubicBezTo>
                        <a:pt x="469559" y="313516"/>
                        <a:pt x="463180" y="302165"/>
                        <a:pt x="465604" y="299327"/>
                      </a:cubicBezTo>
                      <a:close/>
                      <a:moveTo>
                        <a:pt x="3155985" y="296566"/>
                      </a:moveTo>
                      <a:cubicBezTo>
                        <a:pt x="3160491" y="296588"/>
                        <a:pt x="3164440" y="297699"/>
                        <a:pt x="3167186" y="300436"/>
                      </a:cubicBezTo>
                      <a:cubicBezTo>
                        <a:pt x="3178173" y="310014"/>
                        <a:pt x="3156199" y="325064"/>
                        <a:pt x="3125985" y="333274"/>
                      </a:cubicBezTo>
                      <a:cubicBezTo>
                        <a:pt x="3095771" y="342851"/>
                        <a:pt x="3040836" y="364743"/>
                        <a:pt x="3038089" y="374321"/>
                      </a:cubicBezTo>
                      <a:cubicBezTo>
                        <a:pt x="3033969" y="382530"/>
                        <a:pt x="3021609" y="378425"/>
                        <a:pt x="3016115" y="385266"/>
                      </a:cubicBezTo>
                      <a:cubicBezTo>
                        <a:pt x="3011995" y="392108"/>
                        <a:pt x="2999635" y="386635"/>
                        <a:pt x="3001008" y="392108"/>
                      </a:cubicBezTo>
                      <a:cubicBezTo>
                        <a:pt x="3002382" y="396212"/>
                        <a:pt x="3001008" y="408526"/>
                        <a:pt x="2991395" y="409895"/>
                      </a:cubicBezTo>
                      <a:cubicBezTo>
                        <a:pt x="2981781" y="411263"/>
                        <a:pt x="2992768" y="422209"/>
                        <a:pt x="2983154" y="423577"/>
                      </a:cubicBezTo>
                      <a:cubicBezTo>
                        <a:pt x="2973541" y="423577"/>
                        <a:pt x="2980408" y="433154"/>
                        <a:pt x="2969421" y="442732"/>
                      </a:cubicBezTo>
                      <a:cubicBezTo>
                        <a:pt x="2958434" y="452310"/>
                        <a:pt x="2968047" y="456414"/>
                        <a:pt x="2957060" y="464624"/>
                      </a:cubicBezTo>
                      <a:cubicBezTo>
                        <a:pt x="2944700" y="472833"/>
                        <a:pt x="2952940" y="493357"/>
                        <a:pt x="2962554" y="505671"/>
                      </a:cubicBezTo>
                      <a:cubicBezTo>
                        <a:pt x="2972167" y="517985"/>
                        <a:pt x="2984528" y="522090"/>
                        <a:pt x="2983154" y="528931"/>
                      </a:cubicBezTo>
                      <a:cubicBezTo>
                        <a:pt x="2983154" y="537140"/>
                        <a:pt x="2951567" y="528931"/>
                        <a:pt x="2941953" y="528931"/>
                      </a:cubicBezTo>
                      <a:cubicBezTo>
                        <a:pt x="2933713" y="527563"/>
                        <a:pt x="2915859" y="522090"/>
                        <a:pt x="2922726" y="515248"/>
                      </a:cubicBezTo>
                      <a:cubicBezTo>
                        <a:pt x="2929592" y="507039"/>
                        <a:pt x="2906245" y="494725"/>
                        <a:pt x="2908992" y="504303"/>
                      </a:cubicBezTo>
                      <a:cubicBezTo>
                        <a:pt x="2913112" y="513880"/>
                        <a:pt x="2908992" y="515248"/>
                        <a:pt x="2903498" y="509775"/>
                      </a:cubicBezTo>
                      <a:cubicBezTo>
                        <a:pt x="2898005" y="505671"/>
                        <a:pt x="2907618" y="497461"/>
                        <a:pt x="2900752" y="496093"/>
                      </a:cubicBezTo>
                      <a:cubicBezTo>
                        <a:pt x="2892511" y="496093"/>
                        <a:pt x="2882898" y="497461"/>
                        <a:pt x="2884271" y="485147"/>
                      </a:cubicBezTo>
                      <a:cubicBezTo>
                        <a:pt x="2887018" y="472833"/>
                        <a:pt x="2903498" y="482411"/>
                        <a:pt x="2904872" y="472833"/>
                      </a:cubicBezTo>
                      <a:cubicBezTo>
                        <a:pt x="2904872" y="463256"/>
                        <a:pt x="2914485" y="467360"/>
                        <a:pt x="2913112" y="461887"/>
                      </a:cubicBezTo>
                      <a:cubicBezTo>
                        <a:pt x="2913112" y="455046"/>
                        <a:pt x="2899378" y="448205"/>
                        <a:pt x="2908992" y="448205"/>
                      </a:cubicBezTo>
                      <a:cubicBezTo>
                        <a:pt x="2917232" y="448205"/>
                        <a:pt x="2919979" y="445469"/>
                        <a:pt x="2919979" y="438627"/>
                      </a:cubicBezTo>
                      <a:cubicBezTo>
                        <a:pt x="2919979" y="433154"/>
                        <a:pt x="2935086" y="438627"/>
                        <a:pt x="2933713" y="430418"/>
                      </a:cubicBezTo>
                      <a:cubicBezTo>
                        <a:pt x="2932340" y="422209"/>
                        <a:pt x="2947447" y="420840"/>
                        <a:pt x="2937833" y="420840"/>
                      </a:cubicBezTo>
                      <a:cubicBezTo>
                        <a:pt x="2929592" y="419472"/>
                        <a:pt x="2932340" y="408526"/>
                        <a:pt x="2940580" y="407158"/>
                      </a:cubicBezTo>
                      <a:cubicBezTo>
                        <a:pt x="2947447" y="404422"/>
                        <a:pt x="2955687" y="403053"/>
                        <a:pt x="2954314" y="398949"/>
                      </a:cubicBezTo>
                      <a:cubicBezTo>
                        <a:pt x="2951567" y="393476"/>
                        <a:pt x="2961180" y="390739"/>
                        <a:pt x="2958434" y="386635"/>
                      </a:cubicBezTo>
                      <a:cubicBezTo>
                        <a:pt x="2955687" y="381162"/>
                        <a:pt x="2973541" y="381162"/>
                        <a:pt x="2966674" y="374321"/>
                      </a:cubicBezTo>
                      <a:cubicBezTo>
                        <a:pt x="2961180" y="366111"/>
                        <a:pt x="2966674" y="355165"/>
                        <a:pt x="2970794" y="360638"/>
                      </a:cubicBezTo>
                      <a:cubicBezTo>
                        <a:pt x="2976288" y="366111"/>
                        <a:pt x="2984528" y="360638"/>
                        <a:pt x="2984528" y="355165"/>
                      </a:cubicBezTo>
                      <a:cubicBezTo>
                        <a:pt x="2984528" y="349692"/>
                        <a:pt x="2995515" y="351061"/>
                        <a:pt x="2996888" y="345588"/>
                      </a:cubicBezTo>
                      <a:cubicBezTo>
                        <a:pt x="2998262" y="341483"/>
                        <a:pt x="3010622" y="334642"/>
                        <a:pt x="3017489" y="336010"/>
                      </a:cubicBezTo>
                      <a:cubicBezTo>
                        <a:pt x="3024356" y="336010"/>
                        <a:pt x="3031222" y="327801"/>
                        <a:pt x="3036716" y="329169"/>
                      </a:cubicBezTo>
                      <a:cubicBezTo>
                        <a:pt x="3043583" y="329169"/>
                        <a:pt x="3053196" y="315487"/>
                        <a:pt x="3060063" y="322328"/>
                      </a:cubicBezTo>
                      <a:cubicBezTo>
                        <a:pt x="3068303" y="327801"/>
                        <a:pt x="3084784" y="323696"/>
                        <a:pt x="3091651" y="318223"/>
                      </a:cubicBezTo>
                      <a:cubicBezTo>
                        <a:pt x="3099891" y="314118"/>
                        <a:pt x="3110878" y="318223"/>
                        <a:pt x="3117745" y="311382"/>
                      </a:cubicBezTo>
                      <a:cubicBezTo>
                        <a:pt x="3123925" y="306251"/>
                        <a:pt x="3142466" y="296502"/>
                        <a:pt x="3155985" y="296566"/>
                      </a:cubicBezTo>
                      <a:close/>
                      <a:moveTo>
                        <a:pt x="544963" y="291000"/>
                      </a:moveTo>
                      <a:cubicBezTo>
                        <a:pt x="554201" y="289968"/>
                        <a:pt x="565834" y="291344"/>
                        <a:pt x="571992" y="294783"/>
                      </a:cubicBezTo>
                      <a:cubicBezTo>
                        <a:pt x="584309" y="301662"/>
                        <a:pt x="592520" y="309917"/>
                        <a:pt x="606205" y="307166"/>
                      </a:cubicBezTo>
                      <a:cubicBezTo>
                        <a:pt x="618522" y="303038"/>
                        <a:pt x="651367" y="316797"/>
                        <a:pt x="647261" y="322300"/>
                      </a:cubicBezTo>
                      <a:cubicBezTo>
                        <a:pt x="644524" y="327803"/>
                        <a:pt x="623996" y="338810"/>
                        <a:pt x="643156" y="340186"/>
                      </a:cubicBezTo>
                      <a:cubicBezTo>
                        <a:pt x="662315" y="340186"/>
                        <a:pt x="658209" y="355320"/>
                        <a:pt x="669158" y="349817"/>
                      </a:cubicBezTo>
                      <a:cubicBezTo>
                        <a:pt x="678737" y="342937"/>
                        <a:pt x="700634" y="355320"/>
                        <a:pt x="714319" y="347065"/>
                      </a:cubicBezTo>
                      <a:cubicBezTo>
                        <a:pt x="726636" y="337434"/>
                        <a:pt x="801905" y="344313"/>
                        <a:pt x="803274" y="353944"/>
                      </a:cubicBezTo>
                      <a:cubicBezTo>
                        <a:pt x="803274" y="363575"/>
                        <a:pt x="799168" y="381461"/>
                        <a:pt x="788220" y="384213"/>
                      </a:cubicBezTo>
                      <a:cubicBezTo>
                        <a:pt x="778640" y="386964"/>
                        <a:pt x="756744" y="386964"/>
                        <a:pt x="747164" y="380085"/>
                      </a:cubicBezTo>
                      <a:cubicBezTo>
                        <a:pt x="737584" y="373206"/>
                        <a:pt x="745795" y="391092"/>
                        <a:pt x="711582" y="391092"/>
                      </a:cubicBezTo>
                      <a:cubicBezTo>
                        <a:pt x="677369" y="389716"/>
                        <a:pt x="662315" y="388340"/>
                        <a:pt x="659578" y="378709"/>
                      </a:cubicBezTo>
                      <a:cubicBezTo>
                        <a:pt x="656841" y="373206"/>
                        <a:pt x="654104" y="377333"/>
                        <a:pt x="647261" y="384213"/>
                      </a:cubicBezTo>
                      <a:cubicBezTo>
                        <a:pt x="641787" y="391092"/>
                        <a:pt x="629470" y="386964"/>
                        <a:pt x="621259" y="380085"/>
                      </a:cubicBezTo>
                      <a:cubicBezTo>
                        <a:pt x="614416" y="373206"/>
                        <a:pt x="608942" y="385589"/>
                        <a:pt x="603468" y="369078"/>
                      </a:cubicBezTo>
                      <a:cubicBezTo>
                        <a:pt x="599362" y="351193"/>
                        <a:pt x="608942" y="348441"/>
                        <a:pt x="603468" y="338810"/>
                      </a:cubicBezTo>
                      <a:cubicBezTo>
                        <a:pt x="596625" y="329179"/>
                        <a:pt x="585677" y="311293"/>
                        <a:pt x="581572" y="319548"/>
                      </a:cubicBezTo>
                      <a:cubicBezTo>
                        <a:pt x="577466" y="327803"/>
                        <a:pt x="536410" y="309917"/>
                        <a:pt x="532304" y="301662"/>
                      </a:cubicBezTo>
                      <a:cubicBezTo>
                        <a:pt x="528883" y="295471"/>
                        <a:pt x="535726" y="292031"/>
                        <a:pt x="544963" y="291000"/>
                      </a:cubicBezTo>
                      <a:close/>
                      <a:moveTo>
                        <a:pt x="629931" y="267726"/>
                      </a:moveTo>
                      <a:cubicBezTo>
                        <a:pt x="632906" y="267183"/>
                        <a:pt x="636151" y="267517"/>
                        <a:pt x="639147" y="269188"/>
                      </a:cubicBezTo>
                      <a:cubicBezTo>
                        <a:pt x="652462" y="277209"/>
                        <a:pt x="635153" y="287904"/>
                        <a:pt x="624501" y="283893"/>
                      </a:cubicBezTo>
                      <a:cubicBezTo>
                        <a:pt x="614515" y="278880"/>
                        <a:pt x="621006" y="269355"/>
                        <a:pt x="629931" y="267726"/>
                      </a:cubicBezTo>
                      <a:close/>
                      <a:moveTo>
                        <a:pt x="578691" y="260629"/>
                      </a:moveTo>
                      <a:cubicBezTo>
                        <a:pt x="583710" y="260440"/>
                        <a:pt x="587267" y="260777"/>
                        <a:pt x="587606" y="261789"/>
                      </a:cubicBezTo>
                      <a:cubicBezTo>
                        <a:pt x="588961" y="267187"/>
                        <a:pt x="555081" y="284729"/>
                        <a:pt x="541530" y="272584"/>
                      </a:cubicBezTo>
                      <a:cubicBezTo>
                        <a:pt x="535432" y="266512"/>
                        <a:pt x="563636" y="261199"/>
                        <a:pt x="578691" y="260629"/>
                      </a:cubicBezTo>
                      <a:close/>
                      <a:moveTo>
                        <a:pt x="390536" y="260579"/>
                      </a:moveTo>
                      <a:cubicBezTo>
                        <a:pt x="398569" y="263028"/>
                        <a:pt x="412965" y="278850"/>
                        <a:pt x="408852" y="284878"/>
                      </a:cubicBezTo>
                      <a:cubicBezTo>
                        <a:pt x="403368" y="294254"/>
                        <a:pt x="384174" y="275501"/>
                        <a:pt x="385545" y="263446"/>
                      </a:cubicBezTo>
                      <a:cubicBezTo>
                        <a:pt x="385888" y="260432"/>
                        <a:pt x="387858" y="259763"/>
                        <a:pt x="390536" y="260579"/>
                      </a:cubicBezTo>
                      <a:close/>
                      <a:moveTo>
                        <a:pt x="515680" y="217132"/>
                      </a:moveTo>
                      <a:cubicBezTo>
                        <a:pt x="525289" y="220066"/>
                        <a:pt x="541283" y="232568"/>
                        <a:pt x="543347" y="230527"/>
                      </a:cubicBezTo>
                      <a:cubicBezTo>
                        <a:pt x="544723" y="226444"/>
                        <a:pt x="565360" y="227805"/>
                        <a:pt x="559857" y="237330"/>
                      </a:cubicBezTo>
                      <a:cubicBezTo>
                        <a:pt x="552978" y="248216"/>
                        <a:pt x="566736" y="248216"/>
                        <a:pt x="558481" y="252298"/>
                      </a:cubicBezTo>
                      <a:cubicBezTo>
                        <a:pt x="548850" y="256380"/>
                        <a:pt x="540595" y="257741"/>
                        <a:pt x="529589" y="257741"/>
                      </a:cubicBezTo>
                      <a:cubicBezTo>
                        <a:pt x="519958" y="257741"/>
                        <a:pt x="504824" y="225084"/>
                        <a:pt x="508951" y="218280"/>
                      </a:cubicBezTo>
                      <a:cubicBezTo>
                        <a:pt x="509983" y="216239"/>
                        <a:pt x="512477" y="216154"/>
                        <a:pt x="515680" y="217132"/>
                      </a:cubicBezTo>
                      <a:close/>
                      <a:moveTo>
                        <a:pt x="2242003" y="216012"/>
                      </a:moveTo>
                      <a:cubicBezTo>
                        <a:pt x="2247446" y="213291"/>
                        <a:pt x="2247446" y="218734"/>
                        <a:pt x="2252889" y="225537"/>
                      </a:cubicBezTo>
                      <a:cubicBezTo>
                        <a:pt x="2256971" y="230980"/>
                        <a:pt x="2263774" y="240505"/>
                        <a:pt x="2262414" y="241866"/>
                      </a:cubicBezTo>
                      <a:cubicBezTo>
                        <a:pt x="2258331" y="241866"/>
                        <a:pt x="2255610" y="233702"/>
                        <a:pt x="2251528" y="232341"/>
                      </a:cubicBezTo>
                      <a:cubicBezTo>
                        <a:pt x="2247446" y="230980"/>
                        <a:pt x="2235199" y="217373"/>
                        <a:pt x="2242003" y="216012"/>
                      </a:cubicBezTo>
                      <a:close/>
                      <a:moveTo>
                        <a:pt x="3677442" y="193385"/>
                      </a:moveTo>
                      <a:cubicBezTo>
                        <a:pt x="3677442" y="187890"/>
                        <a:pt x="3695092" y="196133"/>
                        <a:pt x="3686946" y="205750"/>
                      </a:cubicBezTo>
                      <a:cubicBezTo>
                        <a:pt x="3677442" y="216740"/>
                        <a:pt x="3681515" y="223609"/>
                        <a:pt x="3684230" y="216740"/>
                      </a:cubicBezTo>
                      <a:cubicBezTo>
                        <a:pt x="3688304" y="209871"/>
                        <a:pt x="3701881" y="203002"/>
                        <a:pt x="3707312" y="211245"/>
                      </a:cubicBezTo>
                      <a:cubicBezTo>
                        <a:pt x="3714100" y="218114"/>
                        <a:pt x="3729035" y="218114"/>
                        <a:pt x="3727678" y="227731"/>
                      </a:cubicBezTo>
                      <a:cubicBezTo>
                        <a:pt x="3726320" y="235973"/>
                        <a:pt x="3688304" y="249711"/>
                        <a:pt x="3673369" y="249711"/>
                      </a:cubicBezTo>
                      <a:cubicBezTo>
                        <a:pt x="3659791" y="248338"/>
                        <a:pt x="3639425" y="259328"/>
                        <a:pt x="3632637" y="253833"/>
                      </a:cubicBezTo>
                      <a:cubicBezTo>
                        <a:pt x="3625848" y="249711"/>
                        <a:pt x="3643499" y="241469"/>
                        <a:pt x="3643499" y="227731"/>
                      </a:cubicBezTo>
                      <a:cubicBezTo>
                        <a:pt x="3643499" y="212619"/>
                        <a:pt x="3655718" y="222235"/>
                        <a:pt x="3655718" y="216740"/>
                      </a:cubicBezTo>
                      <a:cubicBezTo>
                        <a:pt x="3654360" y="209871"/>
                        <a:pt x="3661149" y="207123"/>
                        <a:pt x="3661149" y="201628"/>
                      </a:cubicBezTo>
                      <a:cubicBezTo>
                        <a:pt x="3661149" y="194759"/>
                        <a:pt x="3677442" y="200254"/>
                        <a:pt x="3677442" y="193385"/>
                      </a:cubicBezTo>
                      <a:close/>
                      <a:moveTo>
                        <a:pt x="416214" y="192654"/>
                      </a:moveTo>
                      <a:cubicBezTo>
                        <a:pt x="427210" y="193997"/>
                        <a:pt x="439581" y="196684"/>
                        <a:pt x="439581" y="203400"/>
                      </a:cubicBezTo>
                      <a:cubicBezTo>
                        <a:pt x="439581" y="214146"/>
                        <a:pt x="443705" y="207430"/>
                        <a:pt x="450578" y="204743"/>
                      </a:cubicBezTo>
                      <a:cubicBezTo>
                        <a:pt x="456076" y="200713"/>
                        <a:pt x="460199" y="218176"/>
                        <a:pt x="467072" y="218176"/>
                      </a:cubicBezTo>
                      <a:cubicBezTo>
                        <a:pt x="475319" y="218176"/>
                        <a:pt x="490439" y="222206"/>
                        <a:pt x="486316" y="230265"/>
                      </a:cubicBezTo>
                      <a:cubicBezTo>
                        <a:pt x="482192" y="239668"/>
                        <a:pt x="500061" y="241012"/>
                        <a:pt x="493188" y="251758"/>
                      </a:cubicBezTo>
                      <a:cubicBezTo>
                        <a:pt x="484941" y="262504"/>
                        <a:pt x="473945" y="258474"/>
                        <a:pt x="462948" y="247728"/>
                      </a:cubicBezTo>
                      <a:cubicBezTo>
                        <a:pt x="451952" y="236982"/>
                        <a:pt x="438207" y="232952"/>
                        <a:pt x="420338" y="238325"/>
                      </a:cubicBezTo>
                      <a:cubicBezTo>
                        <a:pt x="403843" y="243698"/>
                        <a:pt x="401094" y="234295"/>
                        <a:pt x="399720" y="231609"/>
                      </a:cubicBezTo>
                      <a:cubicBezTo>
                        <a:pt x="398345" y="224892"/>
                        <a:pt x="423087" y="234295"/>
                        <a:pt x="425836" y="226236"/>
                      </a:cubicBezTo>
                      <a:cubicBezTo>
                        <a:pt x="428585" y="219519"/>
                        <a:pt x="413465" y="208773"/>
                        <a:pt x="405218" y="215489"/>
                      </a:cubicBezTo>
                      <a:cubicBezTo>
                        <a:pt x="402469" y="216833"/>
                        <a:pt x="401094" y="216833"/>
                        <a:pt x="399720" y="215489"/>
                      </a:cubicBezTo>
                      <a:cubicBezTo>
                        <a:pt x="392847" y="212803"/>
                        <a:pt x="387349" y="198027"/>
                        <a:pt x="394222" y="195340"/>
                      </a:cubicBezTo>
                      <a:cubicBezTo>
                        <a:pt x="398345" y="193997"/>
                        <a:pt x="406592" y="192654"/>
                        <a:pt x="416214" y="192654"/>
                      </a:cubicBezTo>
                      <a:close/>
                      <a:moveTo>
                        <a:pt x="480009" y="162557"/>
                      </a:moveTo>
                      <a:cubicBezTo>
                        <a:pt x="485822" y="161862"/>
                        <a:pt x="503824" y="168187"/>
                        <a:pt x="500823" y="175271"/>
                      </a:cubicBezTo>
                      <a:cubicBezTo>
                        <a:pt x="495490" y="184717"/>
                        <a:pt x="484822" y="171223"/>
                        <a:pt x="479488" y="165825"/>
                      </a:cubicBezTo>
                      <a:cubicBezTo>
                        <a:pt x="477488" y="163801"/>
                        <a:pt x="478071" y="162789"/>
                        <a:pt x="480009" y="162557"/>
                      </a:cubicBezTo>
                      <a:close/>
                      <a:moveTo>
                        <a:pt x="2330897" y="162272"/>
                      </a:moveTo>
                      <a:cubicBezTo>
                        <a:pt x="2333633" y="163641"/>
                        <a:pt x="2337736" y="175963"/>
                        <a:pt x="2339104" y="170486"/>
                      </a:cubicBezTo>
                      <a:cubicBezTo>
                        <a:pt x="2340472" y="166379"/>
                        <a:pt x="2356886" y="171855"/>
                        <a:pt x="2355518" y="177332"/>
                      </a:cubicBezTo>
                      <a:cubicBezTo>
                        <a:pt x="2354150" y="182808"/>
                        <a:pt x="2348679" y="189653"/>
                        <a:pt x="2351414" y="191022"/>
                      </a:cubicBezTo>
                      <a:cubicBezTo>
                        <a:pt x="2354150" y="192391"/>
                        <a:pt x="2359622" y="180070"/>
                        <a:pt x="2365093" y="184177"/>
                      </a:cubicBezTo>
                      <a:cubicBezTo>
                        <a:pt x="2369196" y="188284"/>
                        <a:pt x="2366461" y="199236"/>
                        <a:pt x="2370564" y="199236"/>
                      </a:cubicBezTo>
                      <a:cubicBezTo>
                        <a:pt x="2374668" y="199236"/>
                        <a:pt x="2385611" y="197867"/>
                        <a:pt x="2385611" y="201974"/>
                      </a:cubicBezTo>
                      <a:cubicBezTo>
                        <a:pt x="2385611" y="207450"/>
                        <a:pt x="2389714" y="208819"/>
                        <a:pt x="2392450" y="204712"/>
                      </a:cubicBezTo>
                      <a:cubicBezTo>
                        <a:pt x="2393818" y="201974"/>
                        <a:pt x="2402025" y="204712"/>
                        <a:pt x="2399289" y="207450"/>
                      </a:cubicBezTo>
                      <a:cubicBezTo>
                        <a:pt x="2396553" y="208819"/>
                        <a:pt x="2411600" y="210188"/>
                        <a:pt x="2411600" y="215665"/>
                      </a:cubicBezTo>
                      <a:cubicBezTo>
                        <a:pt x="2410232" y="219772"/>
                        <a:pt x="2408864" y="226617"/>
                        <a:pt x="2414335" y="226617"/>
                      </a:cubicBezTo>
                      <a:cubicBezTo>
                        <a:pt x="2419807" y="225248"/>
                        <a:pt x="2428014" y="234831"/>
                        <a:pt x="2422542" y="236200"/>
                      </a:cubicBezTo>
                      <a:cubicBezTo>
                        <a:pt x="2417071" y="238938"/>
                        <a:pt x="2429382" y="243045"/>
                        <a:pt x="2434853" y="241676"/>
                      </a:cubicBezTo>
                      <a:cubicBezTo>
                        <a:pt x="2441692" y="241676"/>
                        <a:pt x="2441692" y="245783"/>
                        <a:pt x="2437589" y="249891"/>
                      </a:cubicBezTo>
                      <a:cubicBezTo>
                        <a:pt x="2433485" y="253998"/>
                        <a:pt x="2445796" y="256736"/>
                        <a:pt x="2451267" y="253998"/>
                      </a:cubicBezTo>
                      <a:cubicBezTo>
                        <a:pt x="2455371" y="251260"/>
                        <a:pt x="2462210" y="252629"/>
                        <a:pt x="2462210" y="256736"/>
                      </a:cubicBezTo>
                      <a:cubicBezTo>
                        <a:pt x="2462210" y="260843"/>
                        <a:pt x="2454003" y="259474"/>
                        <a:pt x="2448531" y="267688"/>
                      </a:cubicBezTo>
                      <a:cubicBezTo>
                        <a:pt x="2443060" y="275902"/>
                        <a:pt x="2432117" y="284116"/>
                        <a:pt x="2428014" y="280009"/>
                      </a:cubicBezTo>
                      <a:cubicBezTo>
                        <a:pt x="2425278" y="274533"/>
                        <a:pt x="2433485" y="263581"/>
                        <a:pt x="2419807" y="269057"/>
                      </a:cubicBezTo>
                      <a:cubicBezTo>
                        <a:pt x="2406128" y="275902"/>
                        <a:pt x="2397921" y="274533"/>
                        <a:pt x="2404760" y="266319"/>
                      </a:cubicBezTo>
                      <a:cubicBezTo>
                        <a:pt x="2411600" y="258105"/>
                        <a:pt x="2412967" y="248521"/>
                        <a:pt x="2407496" y="247152"/>
                      </a:cubicBezTo>
                      <a:cubicBezTo>
                        <a:pt x="2402025" y="247152"/>
                        <a:pt x="2408864" y="244414"/>
                        <a:pt x="2402025" y="241676"/>
                      </a:cubicBezTo>
                      <a:cubicBezTo>
                        <a:pt x="2395185" y="237569"/>
                        <a:pt x="2392450" y="227986"/>
                        <a:pt x="2399289" y="226617"/>
                      </a:cubicBezTo>
                      <a:cubicBezTo>
                        <a:pt x="2408864" y="225248"/>
                        <a:pt x="2404760" y="218403"/>
                        <a:pt x="2396553" y="222510"/>
                      </a:cubicBezTo>
                      <a:cubicBezTo>
                        <a:pt x="2388346" y="226617"/>
                        <a:pt x="2384243" y="221141"/>
                        <a:pt x="2377404" y="229355"/>
                      </a:cubicBezTo>
                      <a:cubicBezTo>
                        <a:pt x="2370564" y="236200"/>
                        <a:pt x="2369196" y="238938"/>
                        <a:pt x="2371932" y="245783"/>
                      </a:cubicBezTo>
                      <a:cubicBezTo>
                        <a:pt x="2374668" y="251260"/>
                        <a:pt x="2366461" y="245783"/>
                        <a:pt x="2365093" y="252629"/>
                      </a:cubicBezTo>
                      <a:cubicBezTo>
                        <a:pt x="2362357" y="259474"/>
                        <a:pt x="2369196" y="263581"/>
                        <a:pt x="2358254" y="269057"/>
                      </a:cubicBezTo>
                      <a:cubicBezTo>
                        <a:pt x="2347311" y="273164"/>
                        <a:pt x="2340472" y="295069"/>
                        <a:pt x="2340472" y="301914"/>
                      </a:cubicBezTo>
                      <a:cubicBezTo>
                        <a:pt x="2340472" y="308759"/>
                        <a:pt x="2332265" y="310128"/>
                        <a:pt x="2329529" y="306021"/>
                      </a:cubicBezTo>
                      <a:cubicBezTo>
                        <a:pt x="2328161" y="301914"/>
                        <a:pt x="2315851" y="299176"/>
                        <a:pt x="2317218" y="296438"/>
                      </a:cubicBezTo>
                      <a:cubicBezTo>
                        <a:pt x="2318586" y="295069"/>
                        <a:pt x="2328161" y="290962"/>
                        <a:pt x="2324058" y="289593"/>
                      </a:cubicBezTo>
                      <a:cubicBezTo>
                        <a:pt x="2319954" y="288224"/>
                        <a:pt x="2310379" y="292331"/>
                        <a:pt x="2309011" y="288224"/>
                      </a:cubicBezTo>
                      <a:cubicBezTo>
                        <a:pt x="2307644" y="282747"/>
                        <a:pt x="2292597" y="280009"/>
                        <a:pt x="2292597" y="273164"/>
                      </a:cubicBezTo>
                      <a:cubicBezTo>
                        <a:pt x="2293965" y="264950"/>
                        <a:pt x="2309011" y="271795"/>
                        <a:pt x="2309011" y="269057"/>
                      </a:cubicBezTo>
                      <a:cubicBezTo>
                        <a:pt x="2307644" y="264950"/>
                        <a:pt x="2311747" y="262212"/>
                        <a:pt x="2322690" y="262212"/>
                      </a:cubicBezTo>
                      <a:cubicBezTo>
                        <a:pt x="2332265" y="262212"/>
                        <a:pt x="2343207" y="259474"/>
                        <a:pt x="2336368" y="258105"/>
                      </a:cubicBezTo>
                      <a:cubicBezTo>
                        <a:pt x="2330897" y="255367"/>
                        <a:pt x="2314483" y="256736"/>
                        <a:pt x="2304908" y="259474"/>
                      </a:cubicBezTo>
                      <a:cubicBezTo>
                        <a:pt x="2296701" y="260843"/>
                        <a:pt x="2284390" y="260843"/>
                        <a:pt x="2291229" y="252629"/>
                      </a:cubicBezTo>
                      <a:cubicBezTo>
                        <a:pt x="2296701" y="244414"/>
                        <a:pt x="2311747" y="249891"/>
                        <a:pt x="2315851" y="241676"/>
                      </a:cubicBezTo>
                      <a:cubicBezTo>
                        <a:pt x="2319954" y="234831"/>
                        <a:pt x="2333633" y="238938"/>
                        <a:pt x="2335000" y="232093"/>
                      </a:cubicBezTo>
                      <a:cubicBezTo>
                        <a:pt x="2336368" y="225248"/>
                        <a:pt x="2335000" y="218403"/>
                        <a:pt x="2328161" y="225248"/>
                      </a:cubicBezTo>
                      <a:cubicBezTo>
                        <a:pt x="2321322" y="232093"/>
                        <a:pt x="2310379" y="233462"/>
                        <a:pt x="2314483" y="226617"/>
                      </a:cubicBezTo>
                      <a:cubicBezTo>
                        <a:pt x="2318586" y="221141"/>
                        <a:pt x="2318586" y="214296"/>
                        <a:pt x="2313115" y="215665"/>
                      </a:cubicBezTo>
                      <a:cubicBezTo>
                        <a:pt x="2307644" y="218403"/>
                        <a:pt x="2311747" y="225248"/>
                        <a:pt x="2304908" y="223879"/>
                      </a:cubicBezTo>
                      <a:cubicBezTo>
                        <a:pt x="2299436" y="223879"/>
                        <a:pt x="2300804" y="236200"/>
                        <a:pt x="2296701" y="238938"/>
                      </a:cubicBezTo>
                      <a:cubicBezTo>
                        <a:pt x="2291229" y="241676"/>
                        <a:pt x="2278919" y="243045"/>
                        <a:pt x="2273447" y="237569"/>
                      </a:cubicBezTo>
                      <a:cubicBezTo>
                        <a:pt x="2269344" y="230724"/>
                        <a:pt x="2255665" y="223879"/>
                        <a:pt x="2258401" y="215665"/>
                      </a:cubicBezTo>
                      <a:cubicBezTo>
                        <a:pt x="2259769" y="208819"/>
                        <a:pt x="2273447" y="199236"/>
                        <a:pt x="2267976" y="197867"/>
                      </a:cubicBezTo>
                      <a:cubicBezTo>
                        <a:pt x="2261137" y="196498"/>
                        <a:pt x="2257033" y="210188"/>
                        <a:pt x="2250194" y="199236"/>
                      </a:cubicBezTo>
                      <a:cubicBezTo>
                        <a:pt x="2244723" y="188284"/>
                        <a:pt x="2247458" y="178701"/>
                        <a:pt x="2250194" y="180070"/>
                      </a:cubicBezTo>
                      <a:cubicBezTo>
                        <a:pt x="2254298" y="182808"/>
                        <a:pt x="2258401" y="171855"/>
                        <a:pt x="2263873" y="173224"/>
                      </a:cubicBezTo>
                      <a:cubicBezTo>
                        <a:pt x="2267976" y="174593"/>
                        <a:pt x="2272080" y="180070"/>
                        <a:pt x="2274815" y="174593"/>
                      </a:cubicBezTo>
                      <a:cubicBezTo>
                        <a:pt x="2277551" y="170486"/>
                        <a:pt x="2283022" y="175963"/>
                        <a:pt x="2288494" y="171855"/>
                      </a:cubicBezTo>
                      <a:cubicBezTo>
                        <a:pt x="2292597" y="169117"/>
                        <a:pt x="2302172" y="173224"/>
                        <a:pt x="2296701" y="175963"/>
                      </a:cubicBezTo>
                      <a:cubicBezTo>
                        <a:pt x="2291229" y="178701"/>
                        <a:pt x="2280287" y="181439"/>
                        <a:pt x="2284390" y="182808"/>
                      </a:cubicBezTo>
                      <a:cubicBezTo>
                        <a:pt x="2287126" y="182808"/>
                        <a:pt x="2295333" y="188284"/>
                        <a:pt x="2295333" y="193760"/>
                      </a:cubicBezTo>
                      <a:cubicBezTo>
                        <a:pt x="2295333" y="199236"/>
                        <a:pt x="2302172" y="196498"/>
                        <a:pt x="2299436" y="189653"/>
                      </a:cubicBezTo>
                      <a:cubicBezTo>
                        <a:pt x="2298069" y="184177"/>
                        <a:pt x="2303540" y="181439"/>
                        <a:pt x="2306276" y="174593"/>
                      </a:cubicBezTo>
                      <a:cubicBezTo>
                        <a:pt x="2307644" y="169117"/>
                        <a:pt x="2315851" y="175963"/>
                        <a:pt x="2317218" y="184177"/>
                      </a:cubicBezTo>
                      <a:cubicBezTo>
                        <a:pt x="2317218" y="193760"/>
                        <a:pt x="2333633" y="211557"/>
                        <a:pt x="2335000" y="208819"/>
                      </a:cubicBezTo>
                      <a:cubicBezTo>
                        <a:pt x="2335000" y="204712"/>
                        <a:pt x="2329529" y="184177"/>
                        <a:pt x="2325425" y="180070"/>
                      </a:cubicBezTo>
                      <a:cubicBezTo>
                        <a:pt x="2319954" y="175963"/>
                        <a:pt x="2324058" y="171855"/>
                        <a:pt x="2326793" y="171855"/>
                      </a:cubicBezTo>
                      <a:cubicBezTo>
                        <a:pt x="2329529" y="170486"/>
                        <a:pt x="2326793" y="160903"/>
                        <a:pt x="2330897" y="162272"/>
                      </a:cubicBezTo>
                      <a:close/>
                      <a:moveTo>
                        <a:pt x="3595901" y="161877"/>
                      </a:moveTo>
                      <a:cubicBezTo>
                        <a:pt x="3600149" y="161512"/>
                        <a:pt x="3603238" y="161856"/>
                        <a:pt x="3603924" y="163232"/>
                      </a:cubicBezTo>
                      <a:cubicBezTo>
                        <a:pt x="3606670" y="170111"/>
                        <a:pt x="3616281" y="182493"/>
                        <a:pt x="3616281" y="171487"/>
                      </a:cubicBezTo>
                      <a:cubicBezTo>
                        <a:pt x="3616281" y="161856"/>
                        <a:pt x="3646486" y="171487"/>
                        <a:pt x="3639621" y="183869"/>
                      </a:cubicBezTo>
                      <a:cubicBezTo>
                        <a:pt x="3631384" y="197628"/>
                        <a:pt x="3627265" y="205883"/>
                        <a:pt x="3631384" y="205883"/>
                      </a:cubicBezTo>
                      <a:cubicBezTo>
                        <a:pt x="3636875" y="205883"/>
                        <a:pt x="3635502" y="219641"/>
                        <a:pt x="3621773" y="219641"/>
                      </a:cubicBezTo>
                      <a:cubicBezTo>
                        <a:pt x="3608043" y="219641"/>
                        <a:pt x="3584702" y="205883"/>
                        <a:pt x="3576465" y="208634"/>
                      </a:cubicBezTo>
                      <a:cubicBezTo>
                        <a:pt x="3568227" y="211386"/>
                        <a:pt x="3565481" y="197628"/>
                        <a:pt x="3561362" y="196252"/>
                      </a:cubicBezTo>
                      <a:cubicBezTo>
                        <a:pt x="3555870" y="194876"/>
                        <a:pt x="3553124" y="196252"/>
                        <a:pt x="3549005" y="192124"/>
                      </a:cubicBezTo>
                      <a:cubicBezTo>
                        <a:pt x="3544886" y="187997"/>
                        <a:pt x="3559989" y="181117"/>
                        <a:pt x="3559989" y="175614"/>
                      </a:cubicBezTo>
                      <a:cubicBezTo>
                        <a:pt x="3559989" y="170455"/>
                        <a:pt x="3583158" y="162973"/>
                        <a:pt x="3595901" y="161877"/>
                      </a:cubicBezTo>
                      <a:close/>
                      <a:moveTo>
                        <a:pt x="2920515" y="150506"/>
                      </a:moveTo>
                      <a:cubicBezTo>
                        <a:pt x="2922685" y="150905"/>
                        <a:pt x="2924173" y="152080"/>
                        <a:pt x="2924173" y="154431"/>
                      </a:cubicBezTo>
                      <a:cubicBezTo>
                        <a:pt x="2924173" y="162491"/>
                        <a:pt x="2908298" y="158461"/>
                        <a:pt x="2904329" y="157118"/>
                      </a:cubicBezTo>
                      <a:cubicBezTo>
                        <a:pt x="2902345" y="155775"/>
                        <a:pt x="2907306" y="152752"/>
                        <a:pt x="2912763" y="151241"/>
                      </a:cubicBezTo>
                      <a:cubicBezTo>
                        <a:pt x="2915492" y="150485"/>
                        <a:pt x="2918344" y="150108"/>
                        <a:pt x="2920515" y="150506"/>
                      </a:cubicBezTo>
                      <a:close/>
                      <a:moveTo>
                        <a:pt x="2989247" y="145654"/>
                      </a:moveTo>
                      <a:cubicBezTo>
                        <a:pt x="2992096" y="145445"/>
                        <a:pt x="2996008" y="145612"/>
                        <a:pt x="2999920" y="146114"/>
                      </a:cubicBezTo>
                      <a:cubicBezTo>
                        <a:pt x="3007744" y="147117"/>
                        <a:pt x="3015568" y="149456"/>
                        <a:pt x="3014888" y="152798"/>
                      </a:cubicBezTo>
                      <a:cubicBezTo>
                        <a:pt x="3013527" y="159482"/>
                        <a:pt x="3002641" y="154135"/>
                        <a:pt x="2998559" y="160819"/>
                      </a:cubicBezTo>
                      <a:cubicBezTo>
                        <a:pt x="2994477" y="167503"/>
                        <a:pt x="2968623" y="168840"/>
                        <a:pt x="2963180" y="163493"/>
                      </a:cubicBezTo>
                      <a:cubicBezTo>
                        <a:pt x="2959098" y="159482"/>
                        <a:pt x="2963180" y="152798"/>
                        <a:pt x="2972705" y="152798"/>
                      </a:cubicBezTo>
                      <a:cubicBezTo>
                        <a:pt x="2982230" y="152798"/>
                        <a:pt x="2986313" y="152798"/>
                        <a:pt x="2984952" y="147451"/>
                      </a:cubicBezTo>
                      <a:cubicBezTo>
                        <a:pt x="2984612" y="146448"/>
                        <a:pt x="2986398" y="145863"/>
                        <a:pt x="2989247" y="145654"/>
                      </a:cubicBezTo>
                      <a:close/>
                      <a:moveTo>
                        <a:pt x="2385330" y="143219"/>
                      </a:moveTo>
                      <a:cubicBezTo>
                        <a:pt x="2388051" y="143219"/>
                        <a:pt x="2400298" y="147317"/>
                        <a:pt x="2401658" y="155513"/>
                      </a:cubicBezTo>
                      <a:cubicBezTo>
                        <a:pt x="2403019" y="162343"/>
                        <a:pt x="2413905" y="150049"/>
                        <a:pt x="2415266" y="155513"/>
                      </a:cubicBezTo>
                      <a:cubicBezTo>
                        <a:pt x="2415266" y="160977"/>
                        <a:pt x="2424791" y="166441"/>
                        <a:pt x="2427512" y="163709"/>
                      </a:cubicBezTo>
                      <a:cubicBezTo>
                        <a:pt x="2428873" y="162343"/>
                        <a:pt x="2420708" y="150049"/>
                        <a:pt x="2430233" y="145951"/>
                      </a:cubicBezTo>
                      <a:cubicBezTo>
                        <a:pt x="2439758" y="141853"/>
                        <a:pt x="2437037" y="155513"/>
                        <a:pt x="2439758" y="158245"/>
                      </a:cubicBezTo>
                      <a:cubicBezTo>
                        <a:pt x="2441119" y="160977"/>
                        <a:pt x="2445201" y="158245"/>
                        <a:pt x="2447923" y="152781"/>
                      </a:cubicBezTo>
                      <a:cubicBezTo>
                        <a:pt x="2450644" y="147317"/>
                        <a:pt x="2465612" y="151415"/>
                        <a:pt x="2471055" y="155513"/>
                      </a:cubicBezTo>
                      <a:cubicBezTo>
                        <a:pt x="2477858" y="159611"/>
                        <a:pt x="2499630" y="152781"/>
                        <a:pt x="2502351" y="162343"/>
                      </a:cubicBezTo>
                      <a:cubicBezTo>
                        <a:pt x="2505073" y="171905"/>
                        <a:pt x="2480580" y="178735"/>
                        <a:pt x="2480580" y="184199"/>
                      </a:cubicBezTo>
                      <a:cubicBezTo>
                        <a:pt x="2480580" y="189663"/>
                        <a:pt x="2468333" y="193761"/>
                        <a:pt x="2460169" y="193761"/>
                      </a:cubicBezTo>
                      <a:cubicBezTo>
                        <a:pt x="2452005" y="195127"/>
                        <a:pt x="2453366" y="200591"/>
                        <a:pt x="2442480" y="199225"/>
                      </a:cubicBezTo>
                      <a:cubicBezTo>
                        <a:pt x="2431594" y="199225"/>
                        <a:pt x="2426151" y="188297"/>
                        <a:pt x="2423430" y="192395"/>
                      </a:cubicBezTo>
                      <a:cubicBezTo>
                        <a:pt x="2422069" y="195127"/>
                        <a:pt x="2388051" y="191029"/>
                        <a:pt x="2386691" y="186931"/>
                      </a:cubicBezTo>
                      <a:cubicBezTo>
                        <a:pt x="2385330" y="181467"/>
                        <a:pt x="2424791" y="177369"/>
                        <a:pt x="2419348" y="173271"/>
                      </a:cubicBezTo>
                      <a:cubicBezTo>
                        <a:pt x="2413905" y="169173"/>
                        <a:pt x="2373083" y="182833"/>
                        <a:pt x="2362198" y="170539"/>
                      </a:cubicBezTo>
                      <a:cubicBezTo>
                        <a:pt x="2359476" y="166441"/>
                        <a:pt x="2367641" y="166441"/>
                        <a:pt x="2364919" y="163709"/>
                      </a:cubicBezTo>
                      <a:cubicBezTo>
                        <a:pt x="2360837" y="160977"/>
                        <a:pt x="2352673" y="155513"/>
                        <a:pt x="2356755" y="155513"/>
                      </a:cubicBezTo>
                      <a:cubicBezTo>
                        <a:pt x="2359476" y="155513"/>
                        <a:pt x="2358116" y="148683"/>
                        <a:pt x="2362198" y="148683"/>
                      </a:cubicBezTo>
                      <a:cubicBezTo>
                        <a:pt x="2367641" y="148683"/>
                        <a:pt x="2373083" y="160977"/>
                        <a:pt x="2374444" y="158245"/>
                      </a:cubicBezTo>
                      <a:cubicBezTo>
                        <a:pt x="2375805" y="155513"/>
                        <a:pt x="2371723" y="147317"/>
                        <a:pt x="2374444" y="147317"/>
                      </a:cubicBezTo>
                      <a:cubicBezTo>
                        <a:pt x="2377166" y="148683"/>
                        <a:pt x="2383969" y="155513"/>
                        <a:pt x="2385330" y="151415"/>
                      </a:cubicBezTo>
                      <a:cubicBezTo>
                        <a:pt x="2388051" y="148683"/>
                        <a:pt x="2382608" y="143219"/>
                        <a:pt x="2385330" y="143219"/>
                      </a:cubicBezTo>
                      <a:close/>
                      <a:moveTo>
                        <a:pt x="2829596" y="129570"/>
                      </a:moveTo>
                      <a:cubicBezTo>
                        <a:pt x="2835863" y="129905"/>
                        <a:pt x="2840945" y="131576"/>
                        <a:pt x="2840268" y="134249"/>
                      </a:cubicBezTo>
                      <a:cubicBezTo>
                        <a:pt x="2837557" y="140934"/>
                        <a:pt x="2824006" y="128902"/>
                        <a:pt x="2813164" y="140934"/>
                      </a:cubicBezTo>
                      <a:cubicBezTo>
                        <a:pt x="2802323" y="152965"/>
                        <a:pt x="2790126" y="143607"/>
                        <a:pt x="2788771" y="139597"/>
                      </a:cubicBezTo>
                      <a:cubicBezTo>
                        <a:pt x="2786061" y="134249"/>
                        <a:pt x="2803678" y="136923"/>
                        <a:pt x="2811809" y="132912"/>
                      </a:cubicBezTo>
                      <a:cubicBezTo>
                        <a:pt x="2815874" y="130239"/>
                        <a:pt x="2823328" y="129236"/>
                        <a:pt x="2829596" y="129570"/>
                      </a:cubicBezTo>
                      <a:close/>
                      <a:moveTo>
                        <a:pt x="2880052" y="126325"/>
                      </a:moveTo>
                      <a:cubicBezTo>
                        <a:pt x="2890835" y="133023"/>
                        <a:pt x="2890835" y="138381"/>
                        <a:pt x="2878704" y="139720"/>
                      </a:cubicBezTo>
                      <a:cubicBezTo>
                        <a:pt x="2865225" y="141060"/>
                        <a:pt x="2861182" y="146418"/>
                        <a:pt x="2859834" y="151775"/>
                      </a:cubicBezTo>
                      <a:cubicBezTo>
                        <a:pt x="2859834" y="155794"/>
                        <a:pt x="2847703" y="151775"/>
                        <a:pt x="2847703" y="157133"/>
                      </a:cubicBezTo>
                      <a:cubicBezTo>
                        <a:pt x="2847703" y="162491"/>
                        <a:pt x="2824789" y="162491"/>
                        <a:pt x="2822093" y="155794"/>
                      </a:cubicBezTo>
                      <a:cubicBezTo>
                        <a:pt x="2819398" y="149096"/>
                        <a:pt x="2832876" y="150436"/>
                        <a:pt x="2836920" y="145078"/>
                      </a:cubicBezTo>
                      <a:cubicBezTo>
                        <a:pt x="2839616" y="139720"/>
                        <a:pt x="2863877" y="141060"/>
                        <a:pt x="2857138" y="135702"/>
                      </a:cubicBezTo>
                      <a:cubicBezTo>
                        <a:pt x="2851747" y="130344"/>
                        <a:pt x="2867921" y="119628"/>
                        <a:pt x="2880052" y="126325"/>
                      </a:cubicBezTo>
                      <a:close/>
                      <a:moveTo>
                        <a:pt x="3043285" y="123034"/>
                      </a:moveTo>
                      <a:cubicBezTo>
                        <a:pt x="3049883" y="123200"/>
                        <a:pt x="3056828" y="124523"/>
                        <a:pt x="3057523" y="126507"/>
                      </a:cubicBezTo>
                      <a:cubicBezTo>
                        <a:pt x="3058912" y="131798"/>
                        <a:pt x="3068635" y="131798"/>
                        <a:pt x="3064468" y="137090"/>
                      </a:cubicBezTo>
                      <a:cubicBezTo>
                        <a:pt x="3061690" y="141059"/>
                        <a:pt x="3031131" y="152965"/>
                        <a:pt x="3018629" y="143705"/>
                      </a:cubicBezTo>
                      <a:cubicBezTo>
                        <a:pt x="3013073" y="137090"/>
                        <a:pt x="3032520" y="131798"/>
                        <a:pt x="3031131" y="126507"/>
                      </a:cubicBezTo>
                      <a:cubicBezTo>
                        <a:pt x="3030436" y="123861"/>
                        <a:pt x="3036687" y="122869"/>
                        <a:pt x="3043285" y="123034"/>
                      </a:cubicBezTo>
                      <a:close/>
                      <a:moveTo>
                        <a:pt x="3106736" y="117643"/>
                      </a:moveTo>
                      <a:cubicBezTo>
                        <a:pt x="3116261" y="119032"/>
                        <a:pt x="3116261" y="131534"/>
                        <a:pt x="3098572" y="134312"/>
                      </a:cubicBezTo>
                      <a:cubicBezTo>
                        <a:pt x="3090408" y="134312"/>
                        <a:pt x="3076801" y="137090"/>
                        <a:pt x="3072718" y="131534"/>
                      </a:cubicBezTo>
                      <a:cubicBezTo>
                        <a:pt x="3068636" y="127367"/>
                        <a:pt x="3086326" y="123200"/>
                        <a:pt x="3091768" y="123200"/>
                      </a:cubicBezTo>
                      <a:cubicBezTo>
                        <a:pt x="3095851" y="124589"/>
                        <a:pt x="3097211" y="114865"/>
                        <a:pt x="3106736" y="117643"/>
                      </a:cubicBezTo>
                      <a:close/>
                      <a:moveTo>
                        <a:pt x="2948861" y="115737"/>
                      </a:moveTo>
                      <a:cubicBezTo>
                        <a:pt x="2951089" y="115245"/>
                        <a:pt x="2955887" y="116557"/>
                        <a:pt x="2962057" y="119835"/>
                      </a:cubicBezTo>
                      <a:cubicBezTo>
                        <a:pt x="2974396" y="125081"/>
                        <a:pt x="2990848" y="117212"/>
                        <a:pt x="2989477" y="127704"/>
                      </a:cubicBezTo>
                      <a:cubicBezTo>
                        <a:pt x="2988106" y="139507"/>
                        <a:pt x="2942862" y="143441"/>
                        <a:pt x="2934636" y="134261"/>
                      </a:cubicBezTo>
                      <a:cubicBezTo>
                        <a:pt x="2930523" y="129015"/>
                        <a:pt x="2955202" y="126392"/>
                        <a:pt x="2951089" y="122458"/>
                      </a:cubicBezTo>
                      <a:cubicBezTo>
                        <a:pt x="2946976" y="118524"/>
                        <a:pt x="2946633" y="116229"/>
                        <a:pt x="2948861" y="115737"/>
                      </a:cubicBezTo>
                      <a:close/>
                      <a:moveTo>
                        <a:pt x="3509853" y="115494"/>
                      </a:moveTo>
                      <a:cubicBezTo>
                        <a:pt x="3516365" y="114667"/>
                        <a:pt x="3523563" y="115659"/>
                        <a:pt x="3522877" y="119628"/>
                      </a:cubicBezTo>
                      <a:cubicBezTo>
                        <a:pt x="3520135" y="127565"/>
                        <a:pt x="3505054" y="124919"/>
                        <a:pt x="3500941" y="122273"/>
                      </a:cubicBezTo>
                      <a:cubicBezTo>
                        <a:pt x="3497514" y="118966"/>
                        <a:pt x="3503340" y="116320"/>
                        <a:pt x="3509853" y="115494"/>
                      </a:cubicBezTo>
                      <a:close/>
                      <a:moveTo>
                        <a:pt x="3581331" y="111045"/>
                      </a:moveTo>
                      <a:cubicBezTo>
                        <a:pt x="3585423" y="115162"/>
                        <a:pt x="3581331" y="128884"/>
                        <a:pt x="3593606" y="130256"/>
                      </a:cubicBezTo>
                      <a:cubicBezTo>
                        <a:pt x="3605882" y="133001"/>
                        <a:pt x="3609973" y="138490"/>
                        <a:pt x="3600426" y="139862"/>
                      </a:cubicBezTo>
                      <a:cubicBezTo>
                        <a:pt x="3589515" y="141234"/>
                        <a:pt x="3604518" y="152213"/>
                        <a:pt x="3596334" y="154957"/>
                      </a:cubicBezTo>
                      <a:cubicBezTo>
                        <a:pt x="3586787" y="157702"/>
                        <a:pt x="3551325" y="164563"/>
                        <a:pt x="3552689" y="171424"/>
                      </a:cubicBezTo>
                      <a:cubicBezTo>
                        <a:pt x="3552689" y="178285"/>
                        <a:pt x="3543142" y="187891"/>
                        <a:pt x="3533595" y="183774"/>
                      </a:cubicBezTo>
                      <a:cubicBezTo>
                        <a:pt x="3524047" y="181030"/>
                        <a:pt x="3524047" y="175541"/>
                        <a:pt x="3519956" y="172796"/>
                      </a:cubicBezTo>
                      <a:cubicBezTo>
                        <a:pt x="3513136" y="170052"/>
                        <a:pt x="3521320" y="165935"/>
                        <a:pt x="3530867" y="165935"/>
                      </a:cubicBezTo>
                      <a:cubicBezTo>
                        <a:pt x="3540414" y="165935"/>
                        <a:pt x="3543142" y="163191"/>
                        <a:pt x="3534959" y="159074"/>
                      </a:cubicBezTo>
                      <a:cubicBezTo>
                        <a:pt x="3525411" y="154957"/>
                        <a:pt x="3526775" y="145351"/>
                        <a:pt x="3533595" y="146723"/>
                      </a:cubicBezTo>
                      <a:cubicBezTo>
                        <a:pt x="3541778" y="146723"/>
                        <a:pt x="3547234" y="137118"/>
                        <a:pt x="3541778" y="133001"/>
                      </a:cubicBezTo>
                      <a:cubicBezTo>
                        <a:pt x="3534959" y="128884"/>
                        <a:pt x="3543142" y="124767"/>
                        <a:pt x="3559509" y="120651"/>
                      </a:cubicBezTo>
                      <a:cubicBezTo>
                        <a:pt x="3574512" y="116534"/>
                        <a:pt x="3577240" y="106928"/>
                        <a:pt x="3581331" y="111045"/>
                      </a:cubicBezTo>
                      <a:close/>
                      <a:moveTo>
                        <a:pt x="574564" y="103638"/>
                      </a:moveTo>
                      <a:cubicBezTo>
                        <a:pt x="580375" y="102440"/>
                        <a:pt x="589946" y="103809"/>
                        <a:pt x="599518" y="113388"/>
                      </a:cubicBezTo>
                      <a:cubicBezTo>
                        <a:pt x="618660" y="133916"/>
                        <a:pt x="647374" y="138022"/>
                        <a:pt x="648742" y="146233"/>
                      </a:cubicBezTo>
                      <a:cubicBezTo>
                        <a:pt x="651476" y="155813"/>
                        <a:pt x="666517" y="165393"/>
                        <a:pt x="663782" y="155813"/>
                      </a:cubicBezTo>
                      <a:cubicBezTo>
                        <a:pt x="662415" y="144865"/>
                        <a:pt x="682925" y="151707"/>
                        <a:pt x="674721" y="158550"/>
                      </a:cubicBezTo>
                      <a:cubicBezTo>
                        <a:pt x="667884" y="165393"/>
                        <a:pt x="688394" y="168130"/>
                        <a:pt x="682925" y="176341"/>
                      </a:cubicBezTo>
                      <a:cubicBezTo>
                        <a:pt x="676088" y="184552"/>
                        <a:pt x="685660" y="190026"/>
                        <a:pt x="697966" y="188658"/>
                      </a:cubicBezTo>
                      <a:cubicBezTo>
                        <a:pt x="710272" y="187289"/>
                        <a:pt x="714374" y="192763"/>
                        <a:pt x="713006" y="196869"/>
                      </a:cubicBezTo>
                      <a:cubicBezTo>
                        <a:pt x="711639" y="203712"/>
                        <a:pt x="696598" y="203712"/>
                        <a:pt x="687027" y="207817"/>
                      </a:cubicBezTo>
                      <a:cubicBezTo>
                        <a:pt x="676088" y="213291"/>
                        <a:pt x="676088" y="229714"/>
                        <a:pt x="670619" y="224240"/>
                      </a:cubicBezTo>
                      <a:cubicBezTo>
                        <a:pt x="663782" y="218766"/>
                        <a:pt x="663782" y="248873"/>
                        <a:pt x="654211" y="244768"/>
                      </a:cubicBezTo>
                      <a:cubicBezTo>
                        <a:pt x="644640" y="240662"/>
                        <a:pt x="635068" y="239294"/>
                        <a:pt x="632334" y="246136"/>
                      </a:cubicBezTo>
                      <a:cubicBezTo>
                        <a:pt x="628232" y="252979"/>
                        <a:pt x="591314" y="237925"/>
                        <a:pt x="594048" y="233819"/>
                      </a:cubicBezTo>
                      <a:cubicBezTo>
                        <a:pt x="598150" y="228345"/>
                        <a:pt x="577640" y="218766"/>
                        <a:pt x="572171" y="213291"/>
                      </a:cubicBezTo>
                      <a:cubicBezTo>
                        <a:pt x="566701" y="207817"/>
                        <a:pt x="603620" y="206449"/>
                        <a:pt x="600885" y="196869"/>
                      </a:cubicBezTo>
                      <a:cubicBezTo>
                        <a:pt x="598150" y="188658"/>
                        <a:pt x="565334" y="200975"/>
                        <a:pt x="554395" y="195500"/>
                      </a:cubicBezTo>
                      <a:cubicBezTo>
                        <a:pt x="543457" y="190026"/>
                        <a:pt x="548926" y="181815"/>
                        <a:pt x="537987" y="174972"/>
                      </a:cubicBezTo>
                      <a:cubicBezTo>
                        <a:pt x="527049" y="168130"/>
                        <a:pt x="531151" y="161287"/>
                        <a:pt x="544824" y="165393"/>
                      </a:cubicBezTo>
                      <a:cubicBezTo>
                        <a:pt x="557130" y="169498"/>
                        <a:pt x="568069" y="158550"/>
                        <a:pt x="553028" y="155813"/>
                      </a:cubicBezTo>
                      <a:cubicBezTo>
                        <a:pt x="536620" y="153076"/>
                        <a:pt x="537987" y="135285"/>
                        <a:pt x="550293" y="135285"/>
                      </a:cubicBezTo>
                      <a:cubicBezTo>
                        <a:pt x="561232" y="135285"/>
                        <a:pt x="577640" y="132548"/>
                        <a:pt x="562599" y="125705"/>
                      </a:cubicBezTo>
                      <a:cubicBezTo>
                        <a:pt x="548926" y="118862"/>
                        <a:pt x="563967" y="117494"/>
                        <a:pt x="573538" y="118862"/>
                      </a:cubicBezTo>
                      <a:cubicBezTo>
                        <a:pt x="583110" y="118862"/>
                        <a:pt x="583110" y="112020"/>
                        <a:pt x="572171" y="109283"/>
                      </a:cubicBezTo>
                      <a:cubicBezTo>
                        <a:pt x="566702" y="108599"/>
                        <a:pt x="568753" y="104835"/>
                        <a:pt x="574564" y="103638"/>
                      </a:cubicBezTo>
                      <a:close/>
                      <a:moveTo>
                        <a:pt x="2994594" y="101509"/>
                      </a:moveTo>
                      <a:cubicBezTo>
                        <a:pt x="3001513" y="101005"/>
                        <a:pt x="3009125" y="101677"/>
                        <a:pt x="3010509" y="104363"/>
                      </a:cubicBezTo>
                      <a:cubicBezTo>
                        <a:pt x="3014661" y="109736"/>
                        <a:pt x="3004973" y="111080"/>
                        <a:pt x="2996670" y="109736"/>
                      </a:cubicBezTo>
                      <a:cubicBezTo>
                        <a:pt x="2989750" y="108393"/>
                        <a:pt x="2992518" y="116453"/>
                        <a:pt x="2981446" y="116453"/>
                      </a:cubicBezTo>
                      <a:cubicBezTo>
                        <a:pt x="2970374" y="116453"/>
                        <a:pt x="2962070" y="113767"/>
                        <a:pt x="2960686" y="109736"/>
                      </a:cubicBezTo>
                      <a:cubicBezTo>
                        <a:pt x="2960686" y="108393"/>
                        <a:pt x="2985598" y="109736"/>
                        <a:pt x="2982830" y="105706"/>
                      </a:cubicBezTo>
                      <a:cubicBezTo>
                        <a:pt x="2981446" y="103691"/>
                        <a:pt x="2987674" y="102012"/>
                        <a:pt x="2994594" y="101509"/>
                      </a:cubicBezTo>
                      <a:close/>
                      <a:moveTo>
                        <a:pt x="952032" y="20598"/>
                      </a:moveTo>
                      <a:cubicBezTo>
                        <a:pt x="954532" y="19912"/>
                        <a:pt x="957012" y="19997"/>
                        <a:pt x="959406" y="21712"/>
                      </a:cubicBezTo>
                      <a:cubicBezTo>
                        <a:pt x="967614" y="29942"/>
                        <a:pt x="1022332" y="25827"/>
                        <a:pt x="1014124" y="29942"/>
                      </a:cubicBezTo>
                      <a:cubicBezTo>
                        <a:pt x="1005916" y="32685"/>
                        <a:pt x="989501" y="49145"/>
                        <a:pt x="1007284" y="40915"/>
                      </a:cubicBezTo>
                      <a:cubicBezTo>
                        <a:pt x="1026436" y="32685"/>
                        <a:pt x="1042851" y="29942"/>
                        <a:pt x="1044219" y="35429"/>
                      </a:cubicBezTo>
                      <a:cubicBezTo>
                        <a:pt x="1044219" y="40915"/>
                        <a:pt x="1062002" y="31314"/>
                        <a:pt x="1062002" y="40915"/>
                      </a:cubicBezTo>
                      <a:cubicBezTo>
                        <a:pt x="1060635" y="50517"/>
                        <a:pt x="1074314" y="56004"/>
                        <a:pt x="1086626" y="53260"/>
                      </a:cubicBezTo>
                      <a:cubicBezTo>
                        <a:pt x="1098937" y="50517"/>
                        <a:pt x="1111249" y="54632"/>
                        <a:pt x="1082522" y="71092"/>
                      </a:cubicBezTo>
                      <a:cubicBezTo>
                        <a:pt x="1053795" y="88923"/>
                        <a:pt x="1042851" y="90295"/>
                        <a:pt x="1033275" y="88923"/>
                      </a:cubicBezTo>
                      <a:cubicBezTo>
                        <a:pt x="1025068" y="86180"/>
                        <a:pt x="989501" y="95782"/>
                        <a:pt x="996341" y="98525"/>
                      </a:cubicBezTo>
                      <a:cubicBezTo>
                        <a:pt x="1003181" y="101268"/>
                        <a:pt x="1045587" y="90295"/>
                        <a:pt x="1044219" y="101268"/>
                      </a:cubicBezTo>
                      <a:cubicBezTo>
                        <a:pt x="1042851" y="112242"/>
                        <a:pt x="1019596" y="109498"/>
                        <a:pt x="990869" y="128701"/>
                      </a:cubicBezTo>
                      <a:cubicBezTo>
                        <a:pt x="962142" y="147905"/>
                        <a:pt x="947095" y="160250"/>
                        <a:pt x="941623" y="160250"/>
                      </a:cubicBezTo>
                      <a:cubicBezTo>
                        <a:pt x="932047" y="160250"/>
                        <a:pt x="941623" y="173966"/>
                        <a:pt x="927943" y="176709"/>
                      </a:cubicBezTo>
                      <a:cubicBezTo>
                        <a:pt x="914264" y="180824"/>
                        <a:pt x="901952" y="169851"/>
                        <a:pt x="896480" y="173966"/>
                      </a:cubicBezTo>
                      <a:cubicBezTo>
                        <a:pt x="892376" y="179453"/>
                        <a:pt x="904688" y="193169"/>
                        <a:pt x="877329" y="191798"/>
                      </a:cubicBezTo>
                      <a:cubicBezTo>
                        <a:pt x="851338" y="190426"/>
                        <a:pt x="828083" y="202771"/>
                        <a:pt x="841762" y="202771"/>
                      </a:cubicBezTo>
                      <a:cubicBezTo>
                        <a:pt x="855442" y="202771"/>
                        <a:pt x="884169" y="200028"/>
                        <a:pt x="884169" y="213744"/>
                      </a:cubicBezTo>
                      <a:cubicBezTo>
                        <a:pt x="882801" y="228832"/>
                        <a:pt x="865017" y="252151"/>
                        <a:pt x="852706" y="252151"/>
                      </a:cubicBezTo>
                      <a:cubicBezTo>
                        <a:pt x="839026" y="252151"/>
                        <a:pt x="822611" y="248036"/>
                        <a:pt x="822611" y="254894"/>
                      </a:cubicBezTo>
                      <a:cubicBezTo>
                        <a:pt x="822611" y="261752"/>
                        <a:pt x="833554" y="269982"/>
                        <a:pt x="819875" y="274097"/>
                      </a:cubicBezTo>
                      <a:cubicBezTo>
                        <a:pt x="806195" y="278212"/>
                        <a:pt x="791148" y="279584"/>
                        <a:pt x="778836" y="275469"/>
                      </a:cubicBezTo>
                      <a:cubicBezTo>
                        <a:pt x="766525" y="271354"/>
                        <a:pt x="758317" y="289185"/>
                        <a:pt x="777468" y="286442"/>
                      </a:cubicBezTo>
                      <a:cubicBezTo>
                        <a:pt x="797988" y="283699"/>
                        <a:pt x="808931" y="285070"/>
                        <a:pt x="810299" y="294672"/>
                      </a:cubicBezTo>
                      <a:cubicBezTo>
                        <a:pt x="811667" y="300159"/>
                        <a:pt x="825347" y="285070"/>
                        <a:pt x="829451" y="294672"/>
                      </a:cubicBezTo>
                      <a:cubicBezTo>
                        <a:pt x="834922" y="302902"/>
                        <a:pt x="832187" y="311132"/>
                        <a:pt x="822611" y="311132"/>
                      </a:cubicBezTo>
                      <a:cubicBezTo>
                        <a:pt x="813035" y="311132"/>
                        <a:pt x="813035" y="311132"/>
                        <a:pt x="804827" y="317990"/>
                      </a:cubicBezTo>
                      <a:cubicBezTo>
                        <a:pt x="797988" y="324849"/>
                        <a:pt x="785676" y="327592"/>
                        <a:pt x="780204" y="320734"/>
                      </a:cubicBezTo>
                      <a:cubicBezTo>
                        <a:pt x="773365" y="313875"/>
                        <a:pt x="770629" y="311132"/>
                        <a:pt x="755581" y="311132"/>
                      </a:cubicBezTo>
                      <a:cubicBezTo>
                        <a:pt x="741902" y="311132"/>
                        <a:pt x="728222" y="307017"/>
                        <a:pt x="724118" y="315247"/>
                      </a:cubicBezTo>
                      <a:cubicBezTo>
                        <a:pt x="720014" y="322105"/>
                        <a:pt x="702231" y="320734"/>
                        <a:pt x="695391" y="313875"/>
                      </a:cubicBezTo>
                      <a:cubicBezTo>
                        <a:pt x="689919" y="307017"/>
                        <a:pt x="654353" y="317990"/>
                        <a:pt x="643409" y="307017"/>
                      </a:cubicBezTo>
                      <a:cubicBezTo>
                        <a:pt x="635201" y="297415"/>
                        <a:pt x="663928" y="287814"/>
                        <a:pt x="676240" y="287814"/>
                      </a:cubicBezTo>
                      <a:cubicBezTo>
                        <a:pt x="688552" y="287814"/>
                        <a:pt x="688552" y="276841"/>
                        <a:pt x="676240" y="275469"/>
                      </a:cubicBezTo>
                      <a:cubicBezTo>
                        <a:pt x="665296" y="274097"/>
                        <a:pt x="661193" y="259009"/>
                        <a:pt x="678976" y="257637"/>
                      </a:cubicBezTo>
                      <a:cubicBezTo>
                        <a:pt x="696759" y="254894"/>
                        <a:pt x="703599" y="264496"/>
                        <a:pt x="706335" y="274097"/>
                      </a:cubicBezTo>
                      <a:cubicBezTo>
                        <a:pt x="709071" y="283699"/>
                        <a:pt x="726854" y="286442"/>
                        <a:pt x="726854" y="276841"/>
                      </a:cubicBezTo>
                      <a:cubicBezTo>
                        <a:pt x="726854" y="265867"/>
                        <a:pt x="700863" y="259009"/>
                        <a:pt x="709071" y="250779"/>
                      </a:cubicBezTo>
                      <a:cubicBezTo>
                        <a:pt x="717279" y="242549"/>
                        <a:pt x="728222" y="228832"/>
                        <a:pt x="713175" y="239806"/>
                      </a:cubicBezTo>
                      <a:cubicBezTo>
                        <a:pt x="696759" y="250779"/>
                        <a:pt x="673504" y="252151"/>
                        <a:pt x="674872" y="238434"/>
                      </a:cubicBezTo>
                      <a:cubicBezTo>
                        <a:pt x="674872" y="224718"/>
                        <a:pt x="699495" y="213744"/>
                        <a:pt x="715911" y="216488"/>
                      </a:cubicBezTo>
                      <a:cubicBezTo>
                        <a:pt x="730958" y="219231"/>
                        <a:pt x="758317" y="235691"/>
                        <a:pt x="758317" y="226089"/>
                      </a:cubicBezTo>
                      <a:cubicBezTo>
                        <a:pt x="758317" y="217859"/>
                        <a:pt x="737798" y="221974"/>
                        <a:pt x="726854" y="204143"/>
                      </a:cubicBezTo>
                      <a:cubicBezTo>
                        <a:pt x="717279" y="184939"/>
                        <a:pt x="707703" y="180824"/>
                        <a:pt x="698127" y="180824"/>
                      </a:cubicBezTo>
                      <a:cubicBezTo>
                        <a:pt x="688552" y="180824"/>
                        <a:pt x="684448" y="152020"/>
                        <a:pt x="696759" y="150648"/>
                      </a:cubicBezTo>
                      <a:cubicBezTo>
                        <a:pt x="710439" y="150648"/>
                        <a:pt x="736430" y="150648"/>
                        <a:pt x="747373" y="164365"/>
                      </a:cubicBezTo>
                      <a:cubicBezTo>
                        <a:pt x="758317" y="178081"/>
                        <a:pt x="785676" y="184939"/>
                        <a:pt x="773365" y="173966"/>
                      </a:cubicBezTo>
                      <a:cubicBezTo>
                        <a:pt x="761053" y="162993"/>
                        <a:pt x="741902" y="152020"/>
                        <a:pt x="754213" y="147905"/>
                      </a:cubicBezTo>
                      <a:cubicBezTo>
                        <a:pt x="766525" y="143790"/>
                        <a:pt x="792516" y="145161"/>
                        <a:pt x="806195" y="134188"/>
                      </a:cubicBezTo>
                      <a:cubicBezTo>
                        <a:pt x="819875" y="123215"/>
                        <a:pt x="806195" y="108127"/>
                        <a:pt x="806195" y="119100"/>
                      </a:cubicBezTo>
                      <a:cubicBezTo>
                        <a:pt x="804827" y="128701"/>
                        <a:pt x="763789" y="141046"/>
                        <a:pt x="755581" y="138303"/>
                      </a:cubicBezTo>
                      <a:cubicBezTo>
                        <a:pt x="747373" y="135560"/>
                        <a:pt x="740534" y="132816"/>
                        <a:pt x="739166" y="141046"/>
                      </a:cubicBezTo>
                      <a:cubicBezTo>
                        <a:pt x="736430" y="149276"/>
                        <a:pt x="692655" y="143790"/>
                        <a:pt x="694023" y="136931"/>
                      </a:cubicBezTo>
                      <a:cubicBezTo>
                        <a:pt x="694023" y="130073"/>
                        <a:pt x="698127" y="117728"/>
                        <a:pt x="688552" y="127330"/>
                      </a:cubicBezTo>
                      <a:cubicBezTo>
                        <a:pt x="678976" y="136931"/>
                        <a:pt x="648881" y="134188"/>
                        <a:pt x="648881" y="125958"/>
                      </a:cubicBezTo>
                      <a:cubicBezTo>
                        <a:pt x="647513" y="117728"/>
                        <a:pt x="633833" y="121843"/>
                        <a:pt x="633833" y="113613"/>
                      </a:cubicBezTo>
                      <a:cubicBezTo>
                        <a:pt x="633833" y="105383"/>
                        <a:pt x="650249" y="99897"/>
                        <a:pt x="639305" y="101268"/>
                      </a:cubicBezTo>
                      <a:cubicBezTo>
                        <a:pt x="626994" y="101268"/>
                        <a:pt x="624258" y="98525"/>
                        <a:pt x="632466" y="93038"/>
                      </a:cubicBezTo>
                      <a:cubicBezTo>
                        <a:pt x="640673" y="88923"/>
                        <a:pt x="633833" y="83437"/>
                        <a:pt x="622890" y="90295"/>
                      </a:cubicBezTo>
                      <a:cubicBezTo>
                        <a:pt x="613314" y="98525"/>
                        <a:pt x="596899" y="93038"/>
                        <a:pt x="611946" y="86180"/>
                      </a:cubicBezTo>
                      <a:cubicBezTo>
                        <a:pt x="626994" y="80693"/>
                        <a:pt x="642041" y="77950"/>
                        <a:pt x="644777" y="83437"/>
                      </a:cubicBezTo>
                      <a:cubicBezTo>
                        <a:pt x="648881" y="88923"/>
                        <a:pt x="650249" y="79322"/>
                        <a:pt x="658457" y="71092"/>
                      </a:cubicBezTo>
                      <a:cubicBezTo>
                        <a:pt x="665296" y="64234"/>
                        <a:pt x="683080" y="71092"/>
                        <a:pt x="683080" y="75207"/>
                      </a:cubicBezTo>
                      <a:cubicBezTo>
                        <a:pt x="683080" y="80693"/>
                        <a:pt x="700863" y="73835"/>
                        <a:pt x="692655" y="66977"/>
                      </a:cubicBezTo>
                      <a:cubicBezTo>
                        <a:pt x="684448" y="58747"/>
                        <a:pt x="715911" y="62862"/>
                        <a:pt x="709071" y="56004"/>
                      </a:cubicBezTo>
                      <a:cubicBezTo>
                        <a:pt x="700863" y="47774"/>
                        <a:pt x="726854" y="50517"/>
                        <a:pt x="736430" y="58747"/>
                      </a:cubicBezTo>
                      <a:cubicBezTo>
                        <a:pt x="744638" y="66977"/>
                        <a:pt x="754213" y="62862"/>
                        <a:pt x="754213" y="53260"/>
                      </a:cubicBezTo>
                      <a:cubicBezTo>
                        <a:pt x="754213" y="43659"/>
                        <a:pt x="784308" y="54632"/>
                        <a:pt x="780204" y="46402"/>
                      </a:cubicBezTo>
                      <a:cubicBezTo>
                        <a:pt x="777468" y="38172"/>
                        <a:pt x="782940" y="34057"/>
                        <a:pt x="791148" y="36800"/>
                      </a:cubicBezTo>
                      <a:cubicBezTo>
                        <a:pt x="797988" y="39544"/>
                        <a:pt x="803460" y="34057"/>
                        <a:pt x="799356" y="31314"/>
                      </a:cubicBezTo>
                      <a:cubicBezTo>
                        <a:pt x="793884" y="29942"/>
                        <a:pt x="811667" y="25827"/>
                        <a:pt x="828083" y="34057"/>
                      </a:cubicBezTo>
                      <a:cubicBezTo>
                        <a:pt x="843130" y="42287"/>
                        <a:pt x="837658" y="25827"/>
                        <a:pt x="852706" y="27199"/>
                      </a:cubicBezTo>
                      <a:cubicBezTo>
                        <a:pt x="866385" y="29942"/>
                        <a:pt x="882801" y="20341"/>
                        <a:pt x="891008" y="29942"/>
                      </a:cubicBezTo>
                      <a:cubicBezTo>
                        <a:pt x="899216" y="38172"/>
                        <a:pt x="906056" y="38172"/>
                        <a:pt x="903320" y="29942"/>
                      </a:cubicBezTo>
                      <a:cubicBezTo>
                        <a:pt x="901952" y="26513"/>
                        <a:pt x="906740" y="22741"/>
                        <a:pt x="912896" y="21026"/>
                      </a:cubicBezTo>
                      <a:cubicBezTo>
                        <a:pt x="919052" y="19312"/>
                        <a:pt x="926575" y="19655"/>
                        <a:pt x="930679" y="24455"/>
                      </a:cubicBezTo>
                      <a:cubicBezTo>
                        <a:pt x="936835" y="31656"/>
                        <a:pt x="944529" y="22655"/>
                        <a:pt x="952032" y="20598"/>
                      </a:cubicBezTo>
                      <a:close/>
                      <a:moveTo>
                        <a:pt x="1567673" y="349"/>
                      </a:moveTo>
                      <a:cubicBezTo>
                        <a:pt x="1586853" y="-1021"/>
                        <a:pt x="1608773" y="1718"/>
                        <a:pt x="1616993" y="7197"/>
                      </a:cubicBezTo>
                      <a:cubicBezTo>
                        <a:pt x="1623843" y="12675"/>
                        <a:pt x="1659463" y="8566"/>
                        <a:pt x="1660833" y="14045"/>
                      </a:cubicBezTo>
                      <a:cubicBezTo>
                        <a:pt x="1662203" y="19524"/>
                        <a:pt x="1681383" y="20893"/>
                        <a:pt x="1680013" y="27742"/>
                      </a:cubicBezTo>
                      <a:cubicBezTo>
                        <a:pt x="1678643" y="34590"/>
                        <a:pt x="1690973" y="35960"/>
                        <a:pt x="1701933" y="35960"/>
                      </a:cubicBezTo>
                      <a:cubicBezTo>
                        <a:pt x="1712893" y="34590"/>
                        <a:pt x="1734813" y="42808"/>
                        <a:pt x="1730703" y="49656"/>
                      </a:cubicBezTo>
                      <a:cubicBezTo>
                        <a:pt x="1726593" y="55135"/>
                        <a:pt x="1703303" y="56504"/>
                        <a:pt x="1686863" y="63353"/>
                      </a:cubicBezTo>
                      <a:cubicBezTo>
                        <a:pt x="1671793" y="71571"/>
                        <a:pt x="1633433" y="67462"/>
                        <a:pt x="1612883" y="70201"/>
                      </a:cubicBezTo>
                      <a:cubicBezTo>
                        <a:pt x="1592333" y="72940"/>
                        <a:pt x="1551233" y="82528"/>
                        <a:pt x="1551233" y="89376"/>
                      </a:cubicBezTo>
                      <a:cubicBezTo>
                        <a:pt x="1552603" y="96225"/>
                        <a:pt x="1586853" y="82528"/>
                        <a:pt x="1606033" y="78419"/>
                      </a:cubicBezTo>
                      <a:cubicBezTo>
                        <a:pt x="1626583" y="75680"/>
                        <a:pt x="1670423" y="75680"/>
                        <a:pt x="1670423" y="81158"/>
                      </a:cubicBezTo>
                      <a:cubicBezTo>
                        <a:pt x="1671793" y="86637"/>
                        <a:pt x="1636173" y="98964"/>
                        <a:pt x="1637543" y="105812"/>
                      </a:cubicBezTo>
                      <a:cubicBezTo>
                        <a:pt x="1640283" y="112660"/>
                        <a:pt x="1680013" y="89376"/>
                        <a:pt x="1688233" y="86637"/>
                      </a:cubicBezTo>
                      <a:cubicBezTo>
                        <a:pt x="1696453" y="85267"/>
                        <a:pt x="1693713" y="72940"/>
                        <a:pt x="1708783" y="71571"/>
                      </a:cubicBezTo>
                      <a:cubicBezTo>
                        <a:pt x="1723853" y="70201"/>
                        <a:pt x="1729333" y="85267"/>
                        <a:pt x="1718373" y="98964"/>
                      </a:cubicBezTo>
                      <a:cubicBezTo>
                        <a:pt x="1707413" y="112660"/>
                        <a:pt x="1685493" y="140054"/>
                        <a:pt x="1692343" y="138684"/>
                      </a:cubicBezTo>
                      <a:cubicBezTo>
                        <a:pt x="1699193" y="137314"/>
                        <a:pt x="1707413" y="123618"/>
                        <a:pt x="1718373" y="118139"/>
                      </a:cubicBezTo>
                      <a:cubicBezTo>
                        <a:pt x="1730703" y="112660"/>
                        <a:pt x="1740293" y="98964"/>
                        <a:pt x="1749884" y="93485"/>
                      </a:cubicBezTo>
                      <a:cubicBezTo>
                        <a:pt x="1759474" y="88007"/>
                        <a:pt x="1753994" y="104443"/>
                        <a:pt x="1763584" y="98964"/>
                      </a:cubicBezTo>
                      <a:cubicBezTo>
                        <a:pt x="1773174" y="94855"/>
                        <a:pt x="1795094" y="111291"/>
                        <a:pt x="1796464" y="97594"/>
                      </a:cubicBezTo>
                      <a:cubicBezTo>
                        <a:pt x="1797834" y="82528"/>
                        <a:pt x="1811534" y="78419"/>
                        <a:pt x="1827974" y="78419"/>
                      </a:cubicBezTo>
                      <a:cubicBezTo>
                        <a:pt x="1845784" y="78419"/>
                        <a:pt x="1882774" y="90746"/>
                        <a:pt x="1882774" y="97594"/>
                      </a:cubicBezTo>
                      <a:cubicBezTo>
                        <a:pt x="1882774" y="104443"/>
                        <a:pt x="1856744" y="116769"/>
                        <a:pt x="1847154" y="116769"/>
                      </a:cubicBezTo>
                      <a:cubicBezTo>
                        <a:pt x="1837564" y="118139"/>
                        <a:pt x="1843044" y="124987"/>
                        <a:pt x="1826604" y="127727"/>
                      </a:cubicBezTo>
                      <a:cubicBezTo>
                        <a:pt x="1810164" y="130466"/>
                        <a:pt x="1814274" y="135945"/>
                        <a:pt x="1792354" y="135945"/>
                      </a:cubicBezTo>
                      <a:cubicBezTo>
                        <a:pt x="1769064" y="137314"/>
                        <a:pt x="1769064" y="144163"/>
                        <a:pt x="1784134" y="142793"/>
                      </a:cubicBezTo>
                      <a:cubicBezTo>
                        <a:pt x="1799204" y="140054"/>
                        <a:pt x="1821124" y="145532"/>
                        <a:pt x="1814274" y="151011"/>
                      </a:cubicBezTo>
                      <a:cubicBezTo>
                        <a:pt x="1806054" y="156490"/>
                        <a:pt x="1782764" y="157859"/>
                        <a:pt x="1773174" y="157859"/>
                      </a:cubicBezTo>
                      <a:cubicBezTo>
                        <a:pt x="1764954" y="157859"/>
                        <a:pt x="1747144" y="167447"/>
                        <a:pt x="1752624" y="172925"/>
                      </a:cubicBezTo>
                      <a:cubicBezTo>
                        <a:pt x="1758104" y="178404"/>
                        <a:pt x="1767694" y="164707"/>
                        <a:pt x="1778654" y="163338"/>
                      </a:cubicBezTo>
                      <a:cubicBezTo>
                        <a:pt x="1788244" y="161968"/>
                        <a:pt x="1800574" y="178404"/>
                        <a:pt x="1789614" y="178404"/>
                      </a:cubicBezTo>
                      <a:cubicBezTo>
                        <a:pt x="1778654" y="178404"/>
                        <a:pt x="1759474" y="181143"/>
                        <a:pt x="1763584" y="197579"/>
                      </a:cubicBezTo>
                      <a:cubicBezTo>
                        <a:pt x="1766324" y="212645"/>
                        <a:pt x="1733443" y="214015"/>
                        <a:pt x="1734813" y="223603"/>
                      </a:cubicBezTo>
                      <a:cubicBezTo>
                        <a:pt x="1736183" y="233190"/>
                        <a:pt x="1733443" y="252366"/>
                        <a:pt x="1725223" y="259214"/>
                      </a:cubicBezTo>
                      <a:cubicBezTo>
                        <a:pt x="1715633" y="264692"/>
                        <a:pt x="1733443" y="268801"/>
                        <a:pt x="1737553" y="257844"/>
                      </a:cubicBezTo>
                      <a:cubicBezTo>
                        <a:pt x="1743033" y="245517"/>
                        <a:pt x="1773174" y="260583"/>
                        <a:pt x="1769064" y="266062"/>
                      </a:cubicBezTo>
                      <a:cubicBezTo>
                        <a:pt x="1766324" y="271541"/>
                        <a:pt x="1747144" y="259214"/>
                        <a:pt x="1748514" y="271541"/>
                      </a:cubicBezTo>
                      <a:cubicBezTo>
                        <a:pt x="1749884" y="283868"/>
                        <a:pt x="1769064" y="282498"/>
                        <a:pt x="1774544" y="278389"/>
                      </a:cubicBezTo>
                      <a:cubicBezTo>
                        <a:pt x="1780024" y="274280"/>
                        <a:pt x="1793724" y="296195"/>
                        <a:pt x="1784134" y="298934"/>
                      </a:cubicBezTo>
                      <a:cubicBezTo>
                        <a:pt x="1774544" y="300304"/>
                        <a:pt x="1751254" y="289346"/>
                        <a:pt x="1741663" y="298934"/>
                      </a:cubicBezTo>
                      <a:cubicBezTo>
                        <a:pt x="1730703" y="308522"/>
                        <a:pt x="1723853" y="296195"/>
                        <a:pt x="1719743" y="301673"/>
                      </a:cubicBezTo>
                      <a:cubicBezTo>
                        <a:pt x="1714263" y="307152"/>
                        <a:pt x="1730703" y="311261"/>
                        <a:pt x="1730703" y="316739"/>
                      </a:cubicBezTo>
                      <a:cubicBezTo>
                        <a:pt x="1730703" y="320848"/>
                        <a:pt x="1751254" y="324957"/>
                        <a:pt x="1759474" y="324957"/>
                      </a:cubicBezTo>
                      <a:cubicBezTo>
                        <a:pt x="1767694" y="324957"/>
                        <a:pt x="1778654" y="352351"/>
                        <a:pt x="1766324" y="359199"/>
                      </a:cubicBezTo>
                      <a:cubicBezTo>
                        <a:pt x="1755364" y="367417"/>
                        <a:pt x="1744403" y="355090"/>
                        <a:pt x="1738923" y="364677"/>
                      </a:cubicBezTo>
                      <a:cubicBezTo>
                        <a:pt x="1733443" y="375635"/>
                        <a:pt x="1760844" y="389331"/>
                        <a:pt x="1767694" y="386592"/>
                      </a:cubicBezTo>
                      <a:cubicBezTo>
                        <a:pt x="1775914" y="382483"/>
                        <a:pt x="1773174" y="400289"/>
                        <a:pt x="1763584" y="398919"/>
                      </a:cubicBezTo>
                      <a:cubicBezTo>
                        <a:pt x="1753994" y="398919"/>
                        <a:pt x="1723853" y="396180"/>
                        <a:pt x="1727963" y="403028"/>
                      </a:cubicBezTo>
                      <a:cubicBezTo>
                        <a:pt x="1733443" y="411246"/>
                        <a:pt x="1758104" y="418094"/>
                        <a:pt x="1749884" y="426312"/>
                      </a:cubicBezTo>
                      <a:cubicBezTo>
                        <a:pt x="1740293" y="435900"/>
                        <a:pt x="1733443" y="430421"/>
                        <a:pt x="1722483" y="434530"/>
                      </a:cubicBezTo>
                      <a:cubicBezTo>
                        <a:pt x="1712893" y="438639"/>
                        <a:pt x="1692343" y="416724"/>
                        <a:pt x="1688233" y="422203"/>
                      </a:cubicBezTo>
                      <a:cubicBezTo>
                        <a:pt x="1682753" y="427682"/>
                        <a:pt x="1697823" y="435900"/>
                        <a:pt x="1681383" y="438639"/>
                      </a:cubicBezTo>
                      <a:cubicBezTo>
                        <a:pt x="1666313" y="440009"/>
                        <a:pt x="1677273" y="457814"/>
                        <a:pt x="1688233" y="450966"/>
                      </a:cubicBezTo>
                      <a:cubicBezTo>
                        <a:pt x="1700563" y="442748"/>
                        <a:pt x="1726593" y="442748"/>
                        <a:pt x="1726593" y="450966"/>
                      </a:cubicBezTo>
                      <a:cubicBezTo>
                        <a:pt x="1726593" y="459184"/>
                        <a:pt x="1723853" y="476989"/>
                        <a:pt x="1711523" y="470141"/>
                      </a:cubicBezTo>
                      <a:cubicBezTo>
                        <a:pt x="1699193" y="464662"/>
                        <a:pt x="1685493" y="457814"/>
                        <a:pt x="1688233" y="467402"/>
                      </a:cubicBezTo>
                      <a:cubicBezTo>
                        <a:pt x="1690973" y="475620"/>
                        <a:pt x="1734813" y="503013"/>
                        <a:pt x="1729333" y="511231"/>
                      </a:cubicBezTo>
                      <a:cubicBezTo>
                        <a:pt x="1723853" y="519449"/>
                        <a:pt x="1736183" y="531776"/>
                        <a:pt x="1723853" y="535885"/>
                      </a:cubicBezTo>
                      <a:cubicBezTo>
                        <a:pt x="1711523" y="541363"/>
                        <a:pt x="1696453" y="534515"/>
                        <a:pt x="1689603" y="522188"/>
                      </a:cubicBezTo>
                      <a:cubicBezTo>
                        <a:pt x="1681383" y="509861"/>
                        <a:pt x="1664943" y="501643"/>
                        <a:pt x="1666313" y="513970"/>
                      </a:cubicBezTo>
                      <a:cubicBezTo>
                        <a:pt x="1669053" y="524927"/>
                        <a:pt x="1673163" y="529036"/>
                        <a:pt x="1663573" y="531776"/>
                      </a:cubicBezTo>
                      <a:cubicBezTo>
                        <a:pt x="1655353" y="533145"/>
                        <a:pt x="1648503" y="550951"/>
                        <a:pt x="1659463" y="544103"/>
                      </a:cubicBezTo>
                      <a:cubicBezTo>
                        <a:pt x="1670423" y="535885"/>
                        <a:pt x="1685493" y="545472"/>
                        <a:pt x="1693713" y="548212"/>
                      </a:cubicBezTo>
                      <a:cubicBezTo>
                        <a:pt x="1703303" y="550951"/>
                        <a:pt x="1715633" y="550951"/>
                        <a:pt x="1722483" y="546842"/>
                      </a:cubicBezTo>
                      <a:cubicBezTo>
                        <a:pt x="1727963" y="542733"/>
                        <a:pt x="1726593" y="549581"/>
                        <a:pt x="1715633" y="556430"/>
                      </a:cubicBezTo>
                      <a:cubicBezTo>
                        <a:pt x="1706043" y="563278"/>
                        <a:pt x="1682753" y="572865"/>
                        <a:pt x="1671793" y="585192"/>
                      </a:cubicBezTo>
                      <a:cubicBezTo>
                        <a:pt x="1659463" y="596150"/>
                        <a:pt x="1627953" y="602998"/>
                        <a:pt x="1614253" y="602998"/>
                      </a:cubicBezTo>
                      <a:cubicBezTo>
                        <a:pt x="1601923" y="602998"/>
                        <a:pt x="1604663" y="609846"/>
                        <a:pt x="1590963" y="609846"/>
                      </a:cubicBezTo>
                      <a:cubicBezTo>
                        <a:pt x="1578633" y="609846"/>
                        <a:pt x="1586853" y="620803"/>
                        <a:pt x="1575893" y="613955"/>
                      </a:cubicBezTo>
                      <a:cubicBezTo>
                        <a:pt x="1563563" y="607107"/>
                        <a:pt x="1558083" y="611216"/>
                        <a:pt x="1560823" y="620803"/>
                      </a:cubicBezTo>
                      <a:cubicBezTo>
                        <a:pt x="1563563" y="631761"/>
                        <a:pt x="1544383" y="629021"/>
                        <a:pt x="1541643" y="644088"/>
                      </a:cubicBezTo>
                      <a:cubicBezTo>
                        <a:pt x="1537533" y="659154"/>
                        <a:pt x="1522463" y="675590"/>
                        <a:pt x="1506023" y="681068"/>
                      </a:cubicBezTo>
                      <a:cubicBezTo>
                        <a:pt x="1489583" y="686547"/>
                        <a:pt x="1481363" y="682438"/>
                        <a:pt x="1475883" y="687917"/>
                      </a:cubicBezTo>
                      <a:cubicBezTo>
                        <a:pt x="1471773" y="693395"/>
                        <a:pt x="1470403" y="686547"/>
                        <a:pt x="1473143" y="678329"/>
                      </a:cubicBezTo>
                      <a:cubicBezTo>
                        <a:pt x="1475883" y="670111"/>
                        <a:pt x="1463553" y="670111"/>
                        <a:pt x="1464923" y="678329"/>
                      </a:cubicBezTo>
                      <a:cubicBezTo>
                        <a:pt x="1467663" y="687917"/>
                        <a:pt x="1462183" y="693395"/>
                        <a:pt x="1452593" y="694765"/>
                      </a:cubicBezTo>
                      <a:cubicBezTo>
                        <a:pt x="1441633" y="696135"/>
                        <a:pt x="1433413" y="700244"/>
                        <a:pt x="1437523" y="705722"/>
                      </a:cubicBezTo>
                      <a:cubicBezTo>
                        <a:pt x="1441633" y="712571"/>
                        <a:pt x="1436153" y="718049"/>
                        <a:pt x="1427933" y="711201"/>
                      </a:cubicBezTo>
                      <a:cubicBezTo>
                        <a:pt x="1421083" y="705722"/>
                        <a:pt x="1418343" y="715310"/>
                        <a:pt x="1426563" y="718049"/>
                      </a:cubicBezTo>
                      <a:cubicBezTo>
                        <a:pt x="1433413" y="722158"/>
                        <a:pt x="1434783" y="731746"/>
                        <a:pt x="1429303" y="733115"/>
                      </a:cubicBezTo>
                      <a:cubicBezTo>
                        <a:pt x="1423823" y="733115"/>
                        <a:pt x="1419713" y="737224"/>
                        <a:pt x="1422453" y="741333"/>
                      </a:cubicBezTo>
                      <a:cubicBezTo>
                        <a:pt x="1426563" y="746812"/>
                        <a:pt x="1426563" y="753660"/>
                        <a:pt x="1422453" y="755030"/>
                      </a:cubicBezTo>
                      <a:cubicBezTo>
                        <a:pt x="1418343" y="756400"/>
                        <a:pt x="1421083" y="767357"/>
                        <a:pt x="1415603" y="770096"/>
                      </a:cubicBezTo>
                      <a:cubicBezTo>
                        <a:pt x="1411493" y="771466"/>
                        <a:pt x="1414233" y="783793"/>
                        <a:pt x="1403273" y="782423"/>
                      </a:cubicBezTo>
                      <a:cubicBezTo>
                        <a:pt x="1393683" y="781053"/>
                        <a:pt x="1390943" y="789271"/>
                        <a:pt x="1396423" y="792011"/>
                      </a:cubicBezTo>
                      <a:cubicBezTo>
                        <a:pt x="1400533" y="794750"/>
                        <a:pt x="1401903" y="820773"/>
                        <a:pt x="1397793" y="822143"/>
                      </a:cubicBezTo>
                      <a:cubicBezTo>
                        <a:pt x="1392313" y="823513"/>
                        <a:pt x="1395053" y="848167"/>
                        <a:pt x="1389573" y="852276"/>
                      </a:cubicBezTo>
                      <a:cubicBezTo>
                        <a:pt x="1384093" y="855015"/>
                        <a:pt x="1382723" y="867342"/>
                        <a:pt x="1377243" y="865972"/>
                      </a:cubicBezTo>
                      <a:cubicBezTo>
                        <a:pt x="1371763" y="864603"/>
                        <a:pt x="1352583" y="859124"/>
                        <a:pt x="1349843" y="853645"/>
                      </a:cubicBezTo>
                      <a:cubicBezTo>
                        <a:pt x="1348473" y="846797"/>
                        <a:pt x="1337513" y="842688"/>
                        <a:pt x="1330663" y="844058"/>
                      </a:cubicBezTo>
                      <a:cubicBezTo>
                        <a:pt x="1325183" y="845427"/>
                        <a:pt x="1323813" y="835840"/>
                        <a:pt x="1315593" y="838579"/>
                      </a:cubicBezTo>
                      <a:cubicBezTo>
                        <a:pt x="1307373" y="841318"/>
                        <a:pt x="1300523" y="831731"/>
                        <a:pt x="1297783" y="823513"/>
                      </a:cubicBezTo>
                      <a:cubicBezTo>
                        <a:pt x="1295043" y="816665"/>
                        <a:pt x="1284083" y="807077"/>
                        <a:pt x="1279973" y="801598"/>
                      </a:cubicBezTo>
                      <a:cubicBezTo>
                        <a:pt x="1277233" y="796120"/>
                        <a:pt x="1270383" y="789271"/>
                        <a:pt x="1273123" y="778314"/>
                      </a:cubicBezTo>
                      <a:cubicBezTo>
                        <a:pt x="1275863" y="768726"/>
                        <a:pt x="1260792" y="770096"/>
                        <a:pt x="1260792" y="761878"/>
                      </a:cubicBezTo>
                      <a:cubicBezTo>
                        <a:pt x="1260792" y="755030"/>
                        <a:pt x="1251202" y="755030"/>
                        <a:pt x="1252572" y="742703"/>
                      </a:cubicBezTo>
                      <a:cubicBezTo>
                        <a:pt x="1253942" y="730376"/>
                        <a:pt x="1245722" y="742703"/>
                        <a:pt x="1242982" y="733115"/>
                      </a:cubicBezTo>
                      <a:cubicBezTo>
                        <a:pt x="1241612" y="723528"/>
                        <a:pt x="1247092" y="704353"/>
                        <a:pt x="1240242" y="700244"/>
                      </a:cubicBezTo>
                      <a:cubicBezTo>
                        <a:pt x="1234762" y="696135"/>
                        <a:pt x="1216952" y="681068"/>
                        <a:pt x="1218322" y="672850"/>
                      </a:cubicBezTo>
                      <a:cubicBezTo>
                        <a:pt x="1219692" y="664632"/>
                        <a:pt x="1236132" y="661893"/>
                        <a:pt x="1230652" y="656415"/>
                      </a:cubicBezTo>
                      <a:cubicBezTo>
                        <a:pt x="1225172" y="650936"/>
                        <a:pt x="1214212" y="652306"/>
                        <a:pt x="1215582" y="639979"/>
                      </a:cubicBezTo>
                      <a:cubicBezTo>
                        <a:pt x="1216952" y="627652"/>
                        <a:pt x="1227912" y="622173"/>
                        <a:pt x="1227912" y="612586"/>
                      </a:cubicBezTo>
                      <a:cubicBezTo>
                        <a:pt x="1227912" y="602998"/>
                        <a:pt x="1233392" y="600259"/>
                        <a:pt x="1241612" y="598889"/>
                      </a:cubicBezTo>
                      <a:cubicBezTo>
                        <a:pt x="1248462" y="597519"/>
                        <a:pt x="1260792" y="604368"/>
                        <a:pt x="1260792" y="597519"/>
                      </a:cubicBezTo>
                      <a:cubicBezTo>
                        <a:pt x="1262162" y="590671"/>
                        <a:pt x="1259422" y="576974"/>
                        <a:pt x="1264902" y="571496"/>
                      </a:cubicBezTo>
                      <a:cubicBezTo>
                        <a:pt x="1269013" y="566017"/>
                        <a:pt x="1258052" y="548212"/>
                        <a:pt x="1249832" y="550951"/>
                      </a:cubicBezTo>
                      <a:cubicBezTo>
                        <a:pt x="1242982" y="555060"/>
                        <a:pt x="1207362" y="531776"/>
                        <a:pt x="1207362" y="527667"/>
                      </a:cubicBezTo>
                      <a:cubicBezTo>
                        <a:pt x="1207362" y="524927"/>
                        <a:pt x="1238872" y="522188"/>
                        <a:pt x="1249832" y="531776"/>
                      </a:cubicBezTo>
                      <a:cubicBezTo>
                        <a:pt x="1260792" y="541363"/>
                        <a:pt x="1267642" y="535885"/>
                        <a:pt x="1256682" y="523558"/>
                      </a:cubicBezTo>
                      <a:cubicBezTo>
                        <a:pt x="1244352" y="512601"/>
                        <a:pt x="1232022" y="513970"/>
                        <a:pt x="1226542" y="507122"/>
                      </a:cubicBezTo>
                      <a:cubicBezTo>
                        <a:pt x="1219692" y="498904"/>
                        <a:pt x="1232022" y="487947"/>
                        <a:pt x="1219692" y="487947"/>
                      </a:cubicBezTo>
                      <a:cubicBezTo>
                        <a:pt x="1208732" y="487947"/>
                        <a:pt x="1211472" y="503013"/>
                        <a:pt x="1196402" y="500274"/>
                      </a:cubicBezTo>
                      <a:cubicBezTo>
                        <a:pt x="1181332" y="497534"/>
                        <a:pt x="1193662" y="482468"/>
                        <a:pt x="1189552" y="474250"/>
                      </a:cubicBezTo>
                      <a:cubicBezTo>
                        <a:pt x="1184072" y="466032"/>
                        <a:pt x="1205992" y="459184"/>
                        <a:pt x="1196402" y="450966"/>
                      </a:cubicBezTo>
                      <a:cubicBezTo>
                        <a:pt x="1188182" y="441378"/>
                        <a:pt x="1186812" y="435900"/>
                        <a:pt x="1189552" y="430421"/>
                      </a:cubicBezTo>
                      <a:cubicBezTo>
                        <a:pt x="1190922" y="426312"/>
                        <a:pt x="1177222" y="419464"/>
                        <a:pt x="1177222" y="409876"/>
                      </a:cubicBezTo>
                      <a:cubicBezTo>
                        <a:pt x="1178592" y="400289"/>
                        <a:pt x="1175852" y="386592"/>
                        <a:pt x="1163522" y="379744"/>
                      </a:cubicBezTo>
                      <a:cubicBezTo>
                        <a:pt x="1151192" y="372895"/>
                        <a:pt x="1140232" y="364677"/>
                        <a:pt x="1141602" y="353720"/>
                      </a:cubicBezTo>
                      <a:cubicBezTo>
                        <a:pt x="1142972" y="342763"/>
                        <a:pt x="1126532" y="341393"/>
                        <a:pt x="1115572" y="334545"/>
                      </a:cubicBezTo>
                      <a:cubicBezTo>
                        <a:pt x="1104612" y="327697"/>
                        <a:pt x="1071732" y="323588"/>
                        <a:pt x="1064882" y="318109"/>
                      </a:cubicBezTo>
                      <a:cubicBezTo>
                        <a:pt x="1058032" y="312630"/>
                        <a:pt x="1053922" y="324957"/>
                        <a:pt x="1045702" y="322218"/>
                      </a:cubicBezTo>
                      <a:cubicBezTo>
                        <a:pt x="1036112" y="319479"/>
                        <a:pt x="1027892" y="331806"/>
                        <a:pt x="1025152" y="327697"/>
                      </a:cubicBezTo>
                      <a:cubicBezTo>
                        <a:pt x="1021042" y="322218"/>
                        <a:pt x="1001862" y="320848"/>
                        <a:pt x="1008712" y="329066"/>
                      </a:cubicBezTo>
                      <a:cubicBezTo>
                        <a:pt x="1015562" y="337284"/>
                        <a:pt x="995012" y="333175"/>
                        <a:pt x="982682" y="326327"/>
                      </a:cubicBezTo>
                      <a:cubicBezTo>
                        <a:pt x="970352" y="318109"/>
                        <a:pt x="963502" y="319479"/>
                        <a:pt x="963502" y="314000"/>
                      </a:cubicBezTo>
                      <a:cubicBezTo>
                        <a:pt x="964872" y="307152"/>
                        <a:pt x="975832" y="301673"/>
                        <a:pt x="963502" y="298934"/>
                      </a:cubicBezTo>
                      <a:cubicBezTo>
                        <a:pt x="951172" y="296195"/>
                        <a:pt x="936102" y="297564"/>
                        <a:pt x="934732" y="289346"/>
                      </a:cubicBezTo>
                      <a:cubicBezTo>
                        <a:pt x="933362" y="281128"/>
                        <a:pt x="963502" y="287977"/>
                        <a:pt x="974462" y="281128"/>
                      </a:cubicBezTo>
                      <a:cubicBezTo>
                        <a:pt x="984052" y="272910"/>
                        <a:pt x="1015562" y="286607"/>
                        <a:pt x="1016932" y="277019"/>
                      </a:cubicBezTo>
                      <a:cubicBezTo>
                        <a:pt x="1016932" y="267432"/>
                        <a:pt x="1005972" y="259214"/>
                        <a:pt x="992272" y="266062"/>
                      </a:cubicBezTo>
                      <a:cubicBezTo>
                        <a:pt x="977202" y="272910"/>
                        <a:pt x="956652" y="271541"/>
                        <a:pt x="948432" y="261953"/>
                      </a:cubicBezTo>
                      <a:cubicBezTo>
                        <a:pt x="941582" y="252366"/>
                        <a:pt x="930622" y="255105"/>
                        <a:pt x="922402" y="252366"/>
                      </a:cubicBezTo>
                      <a:cubicBezTo>
                        <a:pt x="915552" y="250996"/>
                        <a:pt x="912812" y="245517"/>
                        <a:pt x="912812" y="238669"/>
                      </a:cubicBezTo>
                      <a:cubicBezTo>
                        <a:pt x="912812" y="222233"/>
                        <a:pt x="973092" y="220863"/>
                        <a:pt x="973092" y="211276"/>
                      </a:cubicBezTo>
                      <a:cubicBezTo>
                        <a:pt x="974462" y="200319"/>
                        <a:pt x="1012822" y="208536"/>
                        <a:pt x="1023782" y="200319"/>
                      </a:cubicBezTo>
                      <a:cubicBezTo>
                        <a:pt x="1033372" y="192101"/>
                        <a:pt x="1044332" y="171556"/>
                        <a:pt x="1036112" y="166077"/>
                      </a:cubicBezTo>
                      <a:cubicBezTo>
                        <a:pt x="1027892" y="159229"/>
                        <a:pt x="1000492" y="167447"/>
                        <a:pt x="997752" y="157859"/>
                      </a:cubicBezTo>
                      <a:cubicBezTo>
                        <a:pt x="993642" y="148272"/>
                        <a:pt x="1056662" y="112660"/>
                        <a:pt x="1068992" y="111291"/>
                      </a:cubicBezTo>
                      <a:cubicBezTo>
                        <a:pt x="1081322" y="109921"/>
                        <a:pt x="1095022" y="123618"/>
                        <a:pt x="1099132" y="116769"/>
                      </a:cubicBezTo>
                      <a:cubicBezTo>
                        <a:pt x="1103242" y="109921"/>
                        <a:pt x="1101872" y="94855"/>
                        <a:pt x="1095022" y="88007"/>
                      </a:cubicBezTo>
                      <a:cubicBezTo>
                        <a:pt x="1088172" y="82528"/>
                        <a:pt x="1121052" y="74310"/>
                        <a:pt x="1130642" y="82528"/>
                      </a:cubicBezTo>
                      <a:cubicBezTo>
                        <a:pt x="1140232" y="90746"/>
                        <a:pt x="1152562" y="86637"/>
                        <a:pt x="1140232" y="78419"/>
                      </a:cubicBezTo>
                      <a:cubicBezTo>
                        <a:pt x="1129272" y="71571"/>
                        <a:pt x="1147082" y="66092"/>
                        <a:pt x="1159412" y="66092"/>
                      </a:cubicBezTo>
                      <a:cubicBezTo>
                        <a:pt x="1173112" y="67462"/>
                        <a:pt x="1197772" y="53765"/>
                        <a:pt x="1208732" y="57874"/>
                      </a:cubicBezTo>
                      <a:cubicBezTo>
                        <a:pt x="1218322" y="61983"/>
                        <a:pt x="1221062" y="86637"/>
                        <a:pt x="1216952" y="96225"/>
                      </a:cubicBezTo>
                      <a:cubicBezTo>
                        <a:pt x="1211472" y="105812"/>
                        <a:pt x="1229282" y="97594"/>
                        <a:pt x="1229282" y="83898"/>
                      </a:cubicBezTo>
                      <a:cubicBezTo>
                        <a:pt x="1229282" y="70201"/>
                        <a:pt x="1221062" y="59244"/>
                        <a:pt x="1230652" y="59244"/>
                      </a:cubicBezTo>
                      <a:cubicBezTo>
                        <a:pt x="1240242" y="59244"/>
                        <a:pt x="1256682" y="81158"/>
                        <a:pt x="1260792" y="78419"/>
                      </a:cubicBezTo>
                      <a:cubicBezTo>
                        <a:pt x="1263532" y="75680"/>
                        <a:pt x="1282713" y="85267"/>
                        <a:pt x="1282713" y="77049"/>
                      </a:cubicBezTo>
                      <a:cubicBezTo>
                        <a:pt x="1282713" y="70201"/>
                        <a:pt x="1253942" y="57874"/>
                        <a:pt x="1263532" y="51026"/>
                      </a:cubicBezTo>
                      <a:cubicBezTo>
                        <a:pt x="1270383" y="45547"/>
                        <a:pt x="1297783" y="52396"/>
                        <a:pt x="1306003" y="61983"/>
                      </a:cubicBezTo>
                      <a:cubicBezTo>
                        <a:pt x="1312853" y="71571"/>
                        <a:pt x="1327923" y="68831"/>
                        <a:pt x="1340253" y="78419"/>
                      </a:cubicBezTo>
                      <a:cubicBezTo>
                        <a:pt x="1352583" y="88007"/>
                        <a:pt x="1371763" y="94855"/>
                        <a:pt x="1360803" y="82528"/>
                      </a:cubicBezTo>
                      <a:cubicBezTo>
                        <a:pt x="1349843" y="70201"/>
                        <a:pt x="1327923" y="61983"/>
                        <a:pt x="1321073" y="52396"/>
                      </a:cubicBezTo>
                      <a:cubicBezTo>
                        <a:pt x="1314223" y="41438"/>
                        <a:pt x="1348473" y="48287"/>
                        <a:pt x="1348473" y="41438"/>
                      </a:cubicBezTo>
                      <a:cubicBezTo>
                        <a:pt x="1349843" y="35960"/>
                        <a:pt x="1322443" y="26372"/>
                        <a:pt x="1333403" y="25002"/>
                      </a:cubicBezTo>
                      <a:cubicBezTo>
                        <a:pt x="1344363" y="22263"/>
                        <a:pt x="1381353" y="25002"/>
                        <a:pt x="1385463" y="16784"/>
                      </a:cubicBezTo>
                      <a:cubicBezTo>
                        <a:pt x="1390943" y="9936"/>
                        <a:pt x="1422453" y="25002"/>
                        <a:pt x="1429303" y="16784"/>
                      </a:cubicBezTo>
                      <a:cubicBezTo>
                        <a:pt x="1434783" y="11306"/>
                        <a:pt x="1453963" y="15415"/>
                        <a:pt x="1452593" y="23633"/>
                      </a:cubicBezTo>
                      <a:cubicBezTo>
                        <a:pt x="1451223" y="31851"/>
                        <a:pt x="1473143" y="27742"/>
                        <a:pt x="1464923" y="16784"/>
                      </a:cubicBezTo>
                      <a:cubicBezTo>
                        <a:pt x="1459443" y="9936"/>
                        <a:pt x="1471773" y="7197"/>
                        <a:pt x="1479993" y="7197"/>
                      </a:cubicBezTo>
                      <a:cubicBezTo>
                        <a:pt x="1488213" y="7197"/>
                        <a:pt x="1493693" y="4458"/>
                        <a:pt x="1501913" y="3088"/>
                      </a:cubicBezTo>
                      <a:cubicBezTo>
                        <a:pt x="1511503" y="1718"/>
                        <a:pt x="1549863" y="1718"/>
                        <a:pt x="1567673" y="349"/>
                      </a:cubicBezTo>
                      <a:close/>
                    </a:path>
                  </a:pathLst>
                </a:custGeom>
                <a:grpFill/>
                <a:ln w="9525">
                  <a:noFill/>
                  <a:round/>
                  <a:headEnd/>
                  <a:tailEnd/>
                </a:ln>
              </p:spPr>
              <p:txBody>
                <a:bodyPr vert="horz" wrap="square" lIns="68580" tIns="34290" rIns="68580" bIns="34290" numCol="1" anchor="t" anchorCtr="0" compatLnSpc="1">
                  <a:prstTxWarp prst="textNoShape">
                    <a:avLst/>
                  </a:prstTxWarp>
                  <a:noAutofit/>
                </a:bodyPr>
                <a:lstStyle/>
                <a:p>
                  <a:endParaRPr lang="en-IN" sz="1350" dirty="0"/>
                </a:p>
              </p:txBody>
            </p:sp>
          </p:grpSp>
        </p:grpSp>
        <p:sp>
          <p:nvSpPr>
            <p:cNvPr id="130" name="Oval 11">
              <a:extLst>
                <a:ext uri="{FF2B5EF4-FFF2-40B4-BE49-F238E27FC236}">
                  <a16:creationId xmlns:a16="http://schemas.microsoft.com/office/drawing/2014/main" id="{CDA06BAC-E138-4D44-9824-7DDB7D60F1E2}"/>
                </a:ext>
              </a:extLst>
            </p:cNvPr>
            <p:cNvSpPr/>
            <p:nvPr/>
          </p:nvSpPr>
          <p:spPr>
            <a:xfrm>
              <a:off x="3532844" y="2115289"/>
              <a:ext cx="3361883" cy="3379375"/>
            </a:xfrm>
            <a:prstGeom prst="ellipse">
              <a:avLst/>
            </a:prstGeom>
            <a:gradFill>
              <a:gsLst>
                <a:gs pos="0">
                  <a:schemeClr val="bg1"/>
                </a:gs>
                <a:gs pos="60000">
                  <a:schemeClr val="bg1">
                    <a:lumMod val="95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p>
          </p:txBody>
        </p:sp>
      </p:grpSp>
      <p:sp>
        <p:nvSpPr>
          <p:cNvPr id="44" name="ZoneTexte 43">
            <a:extLst>
              <a:ext uri="{FF2B5EF4-FFF2-40B4-BE49-F238E27FC236}">
                <a16:creationId xmlns:a16="http://schemas.microsoft.com/office/drawing/2014/main" id="{2DF01D0D-48D5-402B-BC3D-818CD0EF86D8}"/>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4</a:t>
            </a:r>
          </a:p>
        </p:txBody>
      </p:sp>
    </p:spTree>
    <p:extLst>
      <p:ext uri="{BB962C8B-B14F-4D97-AF65-F5344CB8AC3E}">
        <p14:creationId xmlns:p14="http://schemas.microsoft.com/office/powerpoint/2010/main" val="2095157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26"/>
                                        </p:tgtEl>
                                        <p:attrNameLst>
                                          <p:attrName>style.visibility</p:attrName>
                                        </p:attrNameLst>
                                      </p:cBhvr>
                                      <p:to>
                                        <p:strVal val="visible"/>
                                      </p:to>
                                    </p:set>
                                    <p:anim calcmode="lin" valueType="num">
                                      <p:cBhvr>
                                        <p:cTn id="7" dur="500" fill="hold"/>
                                        <p:tgtEl>
                                          <p:spTgt spid="126"/>
                                        </p:tgtEl>
                                        <p:attrNameLst>
                                          <p:attrName>ppt_w</p:attrName>
                                        </p:attrNameLst>
                                      </p:cBhvr>
                                      <p:tavLst>
                                        <p:tav tm="0">
                                          <p:val>
                                            <p:fltVal val="0"/>
                                          </p:val>
                                        </p:tav>
                                        <p:tav tm="100000">
                                          <p:val>
                                            <p:strVal val="#ppt_w"/>
                                          </p:val>
                                        </p:tav>
                                      </p:tavLst>
                                    </p:anim>
                                    <p:anim calcmode="lin" valueType="num">
                                      <p:cBhvr>
                                        <p:cTn id="8" dur="500" fill="hold"/>
                                        <p:tgtEl>
                                          <p:spTgt spid="126"/>
                                        </p:tgtEl>
                                        <p:attrNameLst>
                                          <p:attrName>ppt_h</p:attrName>
                                        </p:attrNameLst>
                                      </p:cBhvr>
                                      <p:tavLst>
                                        <p:tav tm="0">
                                          <p:val>
                                            <p:fltVal val="0"/>
                                          </p:val>
                                        </p:tav>
                                        <p:tav tm="100000">
                                          <p:val>
                                            <p:strVal val="#ppt_h"/>
                                          </p:val>
                                        </p:tav>
                                      </p:tavLst>
                                    </p:anim>
                                    <p:animEffect transition="in" filter="fade">
                                      <p:cBhvr>
                                        <p:cTn id="9"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F822FD6-1880-4812-B5BC-77178A8522BD}"/>
              </a:ext>
            </a:extLst>
          </p:cNvPr>
          <p:cNvSpPr>
            <a:spLocks noGrp="1"/>
          </p:cNvSpPr>
          <p:nvPr>
            <p:ph type="title"/>
          </p:nvPr>
        </p:nvSpPr>
        <p:spPr/>
        <p:txBody>
          <a:bodyPr/>
          <a:lstStyle/>
          <a:p>
            <a:r>
              <a:rPr lang="fr-FR" dirty="0"/>
              <a:t>Dataset</a:t>
            </a:r>
          </a:p>
        </p:txBody>
      </p:sp>
      <p:sp>
        <p:nvSpPr>
          <p:cNvPr id="4" name="Espace réservé du texte 3">
            <a:extLst>
              <a:ext uri="{FF2B5EF4-FFF2-40B4-BE49-F238E27FC236}">
                <a16:creationId xmlns:a16="http://schemas.microsoft.com/office/drawing/2014/main" id="{D44F1715-E818-4B74-AEAC-E9EBA839E9EE}"/>
              </a:ext>
            </a:extLst>
          </p:cNvPr>
          <p:cNvSpPr>
            <a:spLocks noGrp="1"/>
          </p:cNvSpPr>
          <p:nvPr>
            <p:ph type="body" idx="2"/>
          </p:nvPr>
        </p:nvSpPr>
        <p:spPr>
          <a:xfrm>
            <a:off x="552853" y="2571750"/>
            <a:ext cx="4334192" cy="2945521"/>
          </a:xfrm>
        </p:spPr>
        <p:txBody>
          <a:bodyPr/>
          <a:lstStyle/>
          <a:p>
            <a:r>
              <a:rPr lang="en-US" dirty="0"/>
              <a:t>Climate Change: Earth Surface Temperature Data</a:t>
            </a:r>
          </a:p>
          <a:p>
            <a:pPr>
              <a:buNone/>
            </a:pPr>
            <a:r>
              <a:rPr lang="en-US" sz="1600" dirty="0"/>
              <a:t>Exploring global temperatures since 1750</a:t>
            </a:r>
          </a:p>
          <a:p>
            <a:pPr>
              <a:buNone/>
            </a:pPr>
            <a:endParaRPr lang="en-US" sz="1600" dirty="0"/>
          </a:p>
          <a:p>
            <a:r>
              <a:rPr lang="en-US" dirty="0"/>
              <a:t>Country Mapping - ISO, Continent, Region</a:t>
            </a:r>
          </a:p>
          <a:p>
            <a:pPr>
              <a:buNone/>
            </a:pPr>
            <a:r>
              <a:rPr lang="en-US" dirty="0"/>
              <a:t>(for extract the iso code and mapping of country)</a:t>
            </a:r>
          </a:p>
          <a:p>
            <a:pPr>
              <a:buNone/>
            </a:pPr>
            <a:endParaRPr lang="fr-FR" dirty="0"/>
          </a:p>
        </p:txBody>
      </p:sp>
      <p:pic>
        <p:nvPicPr>
          <p:cNvPr id="6" name="Image 5">
            <a:extLst>
              <a:ext uri="{FF2B5EF4-FFF2-40B4-BE49-F238E27FC236}">
                <a16:creationId xmlns:a16="http://schemas.microsoft.com/office/drawing/2014/main" id="{60BCBD22-795E-410F-B259-BB28BED7F69B}"/>
              </a:ext>
            </a:extLst>
          </p:cNvPr>
          <p:cNvPicPr>
            <a:picLocks noChangeAspect="1"/>
          </p:cNvPicPr>
          <p:nvPr/>
        </p:nvPicPr>
        <p:blipFill>
          <a:blip r:embed="rId3"/>
          <a:stretch>
            <a:fillRect/>
          </a:stretch>
        </p:blipFill>
        <p:spPr>
          <a:xfrm>
            <a:off x="937634" y="1631977"/>
            <a:ext cx="2286000" cy="819150"/>
          </a:xfrm>
          <a:prstGeom prst="rect">
            <a:avLst/>
          </a:prstGeom>
        </p:spPr>
      </p:pic>
      <p:sp>
        <p:nvSpPr>
          <p:cNvPr id="9" name="Espace réservé du texte 3">
            <a:extLst>
              <a:ext uri="{FF2B5EF4-FFF2-40B4-BE49-F238E27FC236}">
                <a16:creationId xmlns:a16="http://schemas.microsoft.com/office/drawing/2014/main" id="{F4323291-358D-48EA-AFF0-3F7A85733207}"/>
              </a:ext>
            </a:extLst>
          </p:cNvPr>
          <p:cNvSpPr txBox="1">
            <a:spLocks/>
          </p:cNvSpPr>
          <p:nvPr/>
        </p:nvSpPr>
        <p:spPr>
          <a:xfrm>
            <a:off x="5033042" y="1799579"/>
            <a:ext cx="4334192" cy="2945521"/>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BE33F"/>
              </a:buClr>
              <a:buSzPct val="100000"/>
              <a:buFont typeface="Karla"/>
              <a:buChar char="◆"/>
              <a:defRPr sz="1800" b="0" i="0" u="none" strike="noStrike" cap="none">
                <a:solidFill>
                  <a:srgbClr val="004C52"/>
                </a:solidFill>
                <a:latin typeface="Karla"/>
                <a:ea typeface="Karla"/>
                <a:cs typeface="Karla"/>
                <a:sym typeface="Karla"/>
              </a:defRPr>
            </a:lvl1pPr>
            <a:lvl2pPr marR="0" lvl="1" algn="l" rtl="0">
              <a:lnSpc>
                <a:spcPct val="100000"/>
              </a:lnSpc>
              <a:spcBef>
                <a:spcPts val="0"/>
              </a:spcBef>
              <a:spcAft>
                <a:spcPts val="0"/>
              </a:spcAft>
              <a:buClr>
                <a:srgbClr val="ABE33F"/>
              </a:buClr>
              <a:buSzPct val="100000"/>
              <a:buFont typeface="Karla"/>
              <a:buChar char="◆"/>
              <a:defRPr sz="1800" b="0" i="0" u="none" strike="noStrike" cap="none">
                <a:solidFill>
                  <a:srgbClr val="004C52"/>
                </a:solidFill>
                <a:latin typeface="Karla"/>
                <a:ea typeface="Karla"/>
                <a:cs typeface="Karla"/>
                <a:sym typeface="Karla"/>
              </a:defRPr>
            </a:lvl2pPr>
            <a:lvl3pPr marR="0" lvl="2" algn="l" rtl="0">
              <a:lnSpc>
                <a:spcPct val="100000"/>
              </a:lnSpc>
              <a:spcBef>
                <a:spcPts val="0"/>
              </a:spcBef>
              <a:spcAft>
                <a:spcPts val="0"/>
              </a:spcAft>
              <a:buClr>
                <a:srgbClr val="ABE33F"/>
              </a:buClr>
              <a:buSzPct val="100000"/>
              <a:buFont typeface="Karla"/>
              <a:buChar char="◇"/>
              <a:defRPr sz="1800" b="0" i="0" u="none" strike="noStrike" cap="none">
                <a:solidFill>
                  <a:srgbClr val="004C52"/>
                </a:solidFill>
                <a:latin typeface="Karla"/>
                <a:ea typeface="Karla"/>
                <a:cs typeface="Karla"/>
                <a:sym typeface="Karla"/>
              </a:defRPr>
            </a:lvl3pPr>
            <a:lvl4pPr marR="0" lvl="3" algn="l" rtl="0">
              <a:lnSpc>
                <a:spcPct val="100000"/>
              </a:lnSpc>
              <a:spcBef>
                <a:spcPts val="0"/>
              </a:spcBef>
              <a:spcAft>
                <a:spcPts val="0"/>
              </a:spcAft>
              <a:buClr>
                <a:srgbClr val="004C52"/>
              </a:buClr>
              <a:buSzPct val="100000"/>
              <a:buFont typeface="Karla"/>
              <a:buNone/>
              <a:defRPr sz="1800" b="0" i="0" u="none" strike="noStrike" cap="none">
                <a:solidFill>
                  <a:srgbClr val="004C52"/>
                </a:solidFill>
                <a:latin typeface="Karla"/>
                <a:ea typeface="Karla"/>
                <a:cs typeface="Karla"/>
                <a:sym typeface="Karla"/>
              </a:defRPr>
            </a:lvl4pPr>
            <a:lvl5pPr marR="0" lvl="4" algn="l" rtl="0">
              <a:lnSpc>
                <a:spcPct val="100000"/>
              </a:lnSpc>
              <a:spcBef>
                <a:spcPts val="0"/>
              </a:spcBef>
              <a:spcAft>
                <a:spcPts val="0"/>
              </a:spcAft>
              <a:buClr>
                <a:srgbClr val="004C52"/>
              </a:buClr>
              <a:buSzPct val="100000"/>
              <a:buFont typeface="Karla"/>
              <a:buNone/>
              <a:defRPr sz="1800" b="0" i="0" u="none" strike="noStrike" cap="none">
                <a:solidFill>
                  <a:srgbClr val="004C52"/>
                </a:solidFill>
                <a:latin typeface="Karla"/>
                <a:ea typeface="Karla"/>
                <a:cs typeface="Karla"/>
                <a:sym typeface="Karla"/>
              </a:defRPr>
            </a:lvl5pPr>
            <a:lvl6pPr marR="0" lvl="5" algn="l" rtl="0">
              <a:lnSpc>
                <a:spcPct val="100000"/>
              </a:lnSpc>
              <a:spcBef>
                <a:spcPts val="0"/>
              </a:spcBef>
              <a:spcAft>
                <a:spcPts val="0"/>
              </a:spcAft>
              <a:buClr>
                <a:srgbClr val="004C52"/>
              </a:buClr>
              <a:buSzPct val="100000"/>
              <a:buFont typeface="Karla"/>
              <a:buNone/>
              <a:defRPr sz="1800" b="0" i="0" u="none" strike="noStrike" cap="none">
                <a:solidFill>
                  <a:srgbClr val="004C52"/>
                </a:solidFill>
                <a:latin typeface="Karla"/>
                <a:ea typeface="Karla"/>
                <a:cs typeface="Karla"/>
                <a:sym typeface="Karla"/>
              </a:defRPr>
            </a:lvl6pPr>
            <a:lvl7pPr marR="0" lvl="6" algn="l" rtl="0">
              <a:lnSpc>
                <a:spcPct val="100000"/>
              </a:lnSpc>
              <a:spcBef>
                <a:spcPts val="0"/>
              </a:spcBef>
              <a:spcAft>
                <a:spcPts val="0"/>
              </a:spcAft>
              <a:buClr>
                <a:srgbClr val="004C52"/>
              </a:buClr>
              <a:buSzPct val="100000"/>
              <a:buFont typeface="Karla"/>
              <a:buNone/>
              <a:defRPr sz="1800" b="0" i="0" u="none" strike="noStrike" cap="none">
                <a:solidFill>
                  <a:srgbClr val="004C52"/>
                </a:solidFill>
                <a:latin typeface="Karla"/>
                <a:ea typeface="Karla"/>
                <a:cs typeface="Karla"/>
                <a:sym typeface="Karla"/>
              </a:defRPr>
            </a:lvl7pPr>
            <a:lvl8pPr marR="0" lvl="7" algn="l" rtl="0">
              <a:lnSpc>
                <a:spcPct val="100000"/>
              </a:lnSpc>
              <a:spcBef>
                <a:spcPts val="0"/>
              </a:spcBef>
              <a:spcAft>
                <a:spcPts val="0"/>
              </a:spcAft>
              <a:buClr>
                <a:srgbClr val="004C52"/>
              </a:buClr>
              <a:buSzPct val="100000"/>
              <a:buFont typeface="Karla"/>
              <a:buNone/>
              <a:defRPr sz="1800" b="0" i="0" u="none" strike="noStrike" cap="none">
                <a:solidFill>
                  <a:srgbClr val="004C52"/>
                </a:solidFill>
                <a:latin typeface="Karla"/>
                <a:ea typeface="Karla"/>
                <a:cs typeface="Karla"/>
                <a:sym typeface="Karla"/>
              </a:defRPr>
            </a:lvl8pPr>
            <a:lvl9pPr marR="0" lvl="8" algn="l" rtl="0">
              <a:lnSpc>
                <a:spcPct val="100000"/>
              </a:lnSpc>
              <a:spcBef>
                <a:spcPts val="0"/>
              </a:spcBef>
              <a:spcAft>
                <a:spcPts val="0"/>
              </a:spcAft>
              <a:buClr>
                <a:srgbClr val="004C52"/>
              </a:buClr>
              <a:buSzPct val="100000"/>
              <a:buFont typeface="Karla"/>
              <a:buNone/>
              <a:defRPr sz="1800" b="0" i="0" u="none" strike="noStrike" cap="none">
                <a:solidFill>
                  <a:srgbClr val="004C52"/>
                </a:solidFill>
                <a:latin typeface="Karla"/>
                <a:ea typeface="Karla"/>
                <a:cs typeface="Karla"/>
                <a:sym typeface="Karla"/>
              </a:defRPr>
            </a:lvl9pPr>
          </a:lstStyle>
          <a:p>
            <a:r>
              <a:rPr lang="en-US" dirty="0"/>
              <a:t>GlobalTemperatures.csv</a:t>
            </a:r>
          </a:p>
          <a:p>
            <a:pPr>
              <a:buNone/>
            </a:pPr>
            <a:r>
              <a:rPr lang="en-US" sz="1600" dirty="0"/>
              <a:t> Contains the average temperature of land and oceans</a:t>
            </a:r>
          </a:p>
          <a:p>
            <a:pPr>
              <a:buNone/>
            </a:pPr>
            <a:endParaRPr lang="en-US" dirty="0"/>
          </a:p>
          <a:p>
            <a:pPr>
              <a:buFont typeface="Karla"/>
              <a:buNone/>
            </a:pPr>
            <a:endParaRPr lang="en-US" sz="1600" dirty="0"/>
          </a:p>
          <a:p>
            <a:r>
              <a:rPr lang="en-US" dirty="0"/>
              <a:t>GlobalLandTemperaturesByCity.csv</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000000"/>
                </a:solidFill>
                <a:effectLst/>
                <a:uLnTx/>
                <a:uFillTx/>
                <a:latin typeface="Arial"/>
                <a:cs typeface="Arial"/>
                <a:sym typeface="Arial"/>
              </a:rPr>
              <a:t> </a:t>
            </a:r>
            <a:r>
              <a:rPr lang="en-US" sz="1600" dirty="0">
                <a:sym typeface="Arial"/>
              </a:rPr>
              <a:t>Contains the average temperature of country and states</a:t>
            </a:r>
            <a:endParaRPr lang="fr-FR" dirty="0"/>
          </a:p>
        </p:txBody>
      </p:sp>
      <p:sp>
        <p:nvSpPr>
          <p:cNvPr id="7" name="ZoneTexte 6">
            <a:extLst>
              <a:ext uri="{FF2B5EF4-FFF2-40B4-BE49-F238E27FC236}">
                <a16:creationId xmlns:a16="http://schemas.microsoft.com/office/drawing/2014/main" id="{1566F3B4-2E65-40EF-BAF3-0F0DE554E3DB}"/>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5</a:t>
            </a:r>
          </a:p>
        </p:txBody>
      </p:sp>
    </p:spTree>
    <p:extLst>
      <p:ext uri="{BB962C8B-B14F-4D97-AF65-F5344CB8AC3E}">
        <p14:creationId xmlns:p14="http://schemas.microsoft.com/office/powerpoint/2010/main" val="1796880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3D7D59D-76FA-4A36-8A79-4E8410DBFF58}"/>
              </a:ext>
            </a:extLst>
          </p:cNvPr>
          <p:cNvSpPr>
            <a:spLocks noGrp="1"/>
          </p:cNvSpPr>
          <p:nvPr>
            <p:ph type="title"/>
          </p:nvPr>
        </p:nvSpPr>
        <p:spPr/>
        <p:txBody>
          <a:bodyPr/>
          <a:lstStyle/>
          <a:p>
            <a:r>
              <a:rPr lang="fr-FR" dirty="0"/>
              <a:t>Languages  And Libraries</a:t>
            </a:r>
          </a:p>
        </p:txBody>
      </p:sp>
      <p:grpSp>
        <p:nvGrpSpPr>
          <p:cNvPr id="3" name="Group 30">
            <a:extLst>
              <a:ext uri="{FF2B5EF4-FFF2-40B4-BE49-F238E27FC236}">
                <a16:creationId xmlns:a16="http://schemas.microsoft.com/office/drawing/2014/main" id="{136D17C5-B73A-4695-BFE3-6750683B1185}"/>
              </a:ext>
            </a:extLst>
          </p:cNvPr>
          <p:cNvGrpSpPr/>
          <p:nvPr/>
        </p:nvGrpSpPr>
        <p:grpSpPr>
          <a:xfrm>
            <a:off x="4079865" y="3030013"/>
            <a:ext cx="1021558" cy="1059289"/>
            <a:chOff x="4733925" y="2420588"/>
            <a:chExt cx="2724150" cy="2724150"/>
          </a:xfrm>
        </p:grpSpPr>
        <p:sp>
          <p:nvSpPr>
            <p:cNvPr id="4" name="Oval 95">
              <a:extLst>
                <a:ext uri="{FF2B5EF4-FFF2-40B4-BE49-F238E27FC236}">
                  <a16:creationId xmlns:a16="http://schemas.microsoft.com/office/drawing/2014/main" id="{83A2F02A-B9F8-42D8-8ECC-03EB1A9F41D3}"/>
                </a:ext>
              </a:extLst>
            </p:cNvPr>
            <p:cNvSpPr/>
            <p:nvPr/>
          </p:nvSpPr>
          <p:spPr>
            <a:xfrm>
              <a:off x="4886325" y="2572988"/>
              <a:ext cx="2419350" cy="2419350"/>
            </a:xfrm>
            <a:prstGeom prst="ellipse">
              <a:avLst/>
            </a:prstGeom>
            <a:solidFill>
              <a:schemeClr val="accent3"/>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p>
          </p:txBody>
        </p:sp>
        <p:sp>
          <p:nvSpPr>
            <p:cNvPr id="5" name="Oval 96">
              <a:extLst>
                <a:ext uri="{FF2B5EF4-FFF2-40B4-BE49-F238E27FC236}">
                  <a16:creationId xmlns:a16="http://schemas.microsoft.com/office/drawing/2014/main" id="{B221090D-5523-422C-A47D-FC85CBA5577C}"/>
                </a:ext>
              </a:extLst>
            </p:cNvPr>
            <p:cNvSpPr/>
            <p:nvPr/>
          </p:nvSpPr>
          <p:spPr>
            <a:xfrm>
              <a:off x="4733925" y="2420588"/>
              <a:ext cx="2724150" cy="2724150"/>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dirty="0"/>
            </a:p>
          </p:txBody>
        </p:sp>
      </p:grpSp>
      <p:cxnSp>
        <p:nvCxnSpPr>
          <p:cNvPr id="26" name="Straight Connector 144">
            <a:extLst>
              <a:ext uri="{FF2B5EF4-FFF2-40B4-BE49-F238E27FC236}">
                <a16:creationId xmlns:a16="http://schemas.microsoft.com/office/drawing/2014/main" id="{CFE8B4B6-6BA0-43AE-9675-8238B6DAC7B2}"/>
              </a:ext>
            </a:extLst>
          </p:cNvPr>
          <p:cNvCxnSpPr>
            <a:cxnSpLocks/>
            <a:endCxn id="5" idx="1"/>
          </p:cNvCxnSpPr>
          <p:nvPr/>
        </p:nvCxnSpPr>
        <p:spPr>
          <a:xfrm>
            <a:off x="3316021" y="2323280"/>
            <a:ext cx="913448" cy="861862"/>
          </a:xfrm>
          <a:prstGeom prst="line">
            <a:avLst/>
          </a:prstGeom>
          <a:ln w="9525" cap="rnd">
            <a:solidFill>
              <a:schemeClr val="bg1">
                <a:lumMod val="85000"/>
              </a:schemeClr>
            </a:solidFill>
            <a:prstDash val="sysDash"/>
            <a:round/>
            <a:tailEnd type="oval"/>
          </a:ln>
        </p:spPr>
        <p:style>
          <a:lnRef idx="1">
            <a:schemeClr val="accent1"/>
          </a:lnRef>
          <a:fillRef idx="0">
            <a:schemeClr val="accent1"/>
          </a:fillRef>
          <a:effectRef idx="0">
            <a:schemeClr val="accent1"/>
          </a:effectRef>
          <a:fontRef idx="minor">
            <a:schemeClr val="tx1"/>
          </a:fontRef>
        </p:style>
      </p:cxnSp>
      <p:cxnSp>
        <p:nvCxnSpPr>
          <p:cNvPr id="38" name="Straight Connector 52">
            <a:extLst>
              <a:ext uri="{FF2B5EF4-FFF2-40B4-BE49-F238E27FC236}">
                <a16:creationId xmlns:a16="http://schemas.microsoft.com/office/drawing/2014/main" id="{A98C94DE-6B9B-42E0-93E6-39605900461B}"/>
              </a:ext>
            </a:extLst>
          </p:cNvPr>
          <p:cNvCxnSpPr>
            <a:cxnSpLocks/>
            <a:endCxn id="5" idx="2"/>
          </p:cNvCxnSpPr>
          <p:nvPr/>
        </p:nvCxnSpPr>
        <p:spPr>
          <a:xfrm>
            <a:off x="2336735" y="3138928"/>
            <a:ext cx="1762989" cy="420729"/>
          </a:xfrm>
          <a:prstGeom prst="line">
            <a:avLst/>
          </a:prstGeom>
          <a:ln w="9525" cap="rnd">
            <a:solidFill>
              <a:schemeClr val="bg1">
                <a:lumMod val="85000"/>
              </a:schemeClr>
            </a:solidFill>
            <a:prstDash val="sysDash"/>
            <a:round/>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55">
            <a:extLst>
              <a:ext uri="{FF2B5EF4-FFF2-40B4-BE49-F238E27FC236}">
                <a16:creationId xmlns:a16="http://schemas.microsoft.com/office/drawing/2014/main" id="{AB98010D-479E-4352-9A03-C74773A69E01}"/>
              </a:ext>
            </a:extLst>
          </p:cNvPr>
          <p:cNvCxnSpPr>
            <a:cxnSpLocks/>
            <a:endCxn id="5" idx="3"/>
          </p:cNvCxnSpPr>
          <p:nvPr/>
        </p:nvCxnSpPr>
        <p:spPr>
          <a:xfrm flipV="1">
            <a:off x="3114071" y="3934172"/>
            <a:ext cx="1115398" cy="510709"/>
          </a:xfrm>
          <a:prstGeom prst="line">
            <a:avLst/>
          </a:prstGeom>
          <a:ln w="9525" cap="rnd">
            <a:solidFill>
              <a:schemeClr val="bg1">
                <a:lumMod val="85000"/>
              </a:schemeClr>
            </a:solidFill>
            <a:prstDash val="sysDash"/>
            <a:round/>
            <a:tailEnd type="oval"/>
          </a:ln>
        </p:spPr>
        <p:style>
          <a:lnRef idx="1">
            <a:schemeClr val="accent1"/>
          </a:lnRef>
          <a:fillRef idx="0">
            <a:schemeClr val="accent1"/>
          </a:fillRef>
          <a:effectRef idx="0">
            <a:schemeClr val="accent1"/>
          </a:effectRef>
          <a:fontRef idx="minor">
            <a:schemeClr val="tx1"/>
          </a:fontRef>
        </p:style>
      </p:cxnSp>
      <p:cxnSp>
        <p:nvCxnSpPr>
          <p:cNvPr id="44" name="Straight Connector 59">
            <a:extLst>
              <a:ext uri="{FF2B5EF4-FFF2-40B4-BE49-F238E27FC236}">
                <a16:creationId xmlns:a16="http://schemas.microsoft.com/office/drawing/2014/main" id="{269BF81C-FC29-4D1F-861E-E8C26502D82E}"/>
              </a:ext>
            </a:extLst>
          </p:cNvPr>
          <p:cNvCxnSpPr>
            <a:cxnSpLocks/>
          </p:cNvCxnSpPr>
          <p:nvPr/>
        </p:nvCxnSpPr>
        <p:spPr>
          <a:xfrm flipH="1">
            <a:off x="4936452" y="2703361"/>
            <a:ext cx="350021" cy="398132"/>
          </a:xfrm>
          <a:prstGeom prst="line">
            <a:avLst/>
          </a:prstGeom>
          <a:ln w="9525" cap="rnd">
            <a:solidFill>
              <a:schemeClr val="bg1">
                <a:lumMod val="85000"/>
              </a:schemeClr>
            </a:solidFill>
            <a:prstDash val="sysDash"/>
            <a:round/>
            <a:tailEnd type="oval"/>
          </a:ln>
        </p:spPr>
        <p:style>
          <a:lnRef idx="1">
            <a:schemeClr val="accent1"/>
          </a:lnRef>
          <a:fillRef idx="0">
            <a:schemeClr val="accent1"/>
          </a:fillRef>
          <a:effectRef idx="0">
            <a:schemeClr val="accent1"/>
          </a:effectRef>
          <a:fontRef idx="minor">
            <a:schemeClr val="tx1"/>
          </a:fontRef>
        </p:style>
      </p:cxnSp>
      <p:cxnSp>
        <p:nvCxnSpPr>
          <p:cNvPr id="47" name="Straight Connector 71">
            <a:extLst>
              <a:ext uri="{FF2B5EF4-FFF2-40B4-BE49-F238E27FC236}">
                <a16:creationId xmlns:a16="http://schemas.microsoft.com/office/drawing/2014/main" id="{9CEC2C72-B245-4E1F-BB77-830DF859AA83}"/>
              </a:ext>
            </a:extLst>
          </p:cNvPr>
          <p:cNvCxnSpPr>
            <a:cxnSpLocks/>
            <a:stCxn id="64" idx="1"/>
          </p:cNvCxnSpPr>
          <p:nvPr/>
        </p:nvCxnSpPr>
        <p:spPr>
          <a:xfrm flipH="1">
            <a:off x="5112936" y="3551560"/>
            <a:ext cx="1292968" cy="10650"/>
          </a:xfrm>
          <a:prstGeom prst="line">
            <a:avLst/>
          </a:prstGeom>
          <a:ln w="9525" cap="rnd">
            <a:solidFill>
              <a:schemeClr val="bg1">
                <a:lumMod val="85000"/>
              </a:schemeClr>
            </a:solidFill>
            <a:prstDash val="sysDash"/>
            <a:round/>
            <a:tailEnd type="oval"/>
          </a:ln>
        </p:spPr>
        <p:style>
          <a:lnRef idx="1">
            <a:schemeClr val="accent1"/>
          </a:lnRef>
          <a:fillRef idx="0">
            <a:schemeClr val="accent1"/>
          </a:fillRef>
          <a:effectRef idx="0">
            <a:schemeClr val="accent1"/>
          </a:effectRef>
          <a:fontRef idx="minor">
            <a:schemeClr val="tx1"/>
          </a:fontRef>
        </p:style>
      </p:cxnSp>
      <p:grpSp>
        <p:nvGrpSpPr>
          <p:cNvPr id="51" name="Group 44">
            <a:extLst>
              <a:ext uri="{FF2B5EF4-FFF2-40B4-BE49-F238E27FC236}">
                <a16:creationId xmlns:a16="http://schemas.microsoft.com/office/drawing/2014/main" id="{685E0AB0-90C9-457D-8606-37543EDB7666}"/>
              </a:ext>
            </a:extLst>
          </p:cNvPr>
          <p:cNvGrpSpPr/>
          <p:nvPr/>
        </p:nvGrpSpPr>
        <p:grpSpPr>
          <a:xfrm>
            <a:off x="4304627" y="3371062"/>
            <a:ext cx="534743" cy="463102"/>
            <a:chOff x="8777288" y="1881188"/>
            <a:chExt cx="1773238" cy="1535113"/>
          </a:xfrm>
          <a:solidFill>
            <a:schemeClr val="bg1"/>
          </a:solidFill>
        </p:grpSpPr>
        <p:sp>
          <p:nvSpPr>
            <p:cNvPr id="52" name="Freeform 47">
              <a:extLst>
                <a:ext uri="{FF2B5EF4-FFF2-40B4-BE49-F238E27FC236}">
                  <a16:creationId xmlns:a16="http://schemas.microsoft.com/office/drawing/2014/main" id="{99CECD1B-D8A9-40F2-A094-BA798A04D8E4}"/>
                </a:ext>
              </a:extLst>
            </p:cNvPr>
            <p:cNvSpPr>
              <a:spLocks/>
            </p:cNvSpPr>
            <p:nvPr/>
          </p:nvSpPr>
          <p:spPr bwMode="auto">
            <a:xfrm>
              <a:off x="8777288" y="1881188"/>
              <a:ext cx="1301750" cy="1535113"/>
            </a:xfrm>
            <a:custGeom>
              <a:avLst/>
              <a:gdLst>
                <a:gd name="T0" fmla="*/ 1636 w 2461"/>
                <a:gd name="T1" fmla="*/ 8 h 2901"/>
                <a:gd name="T2" fmla="*/ 1822 w 2461"/>
                <a:gd name="T3" fmla="*/ 56 h 2901"/>
                <a:gd name="T4" fmla="*/ 1994 w 2461"/>
                <a:gd name="T5" fmla="*/ 144 h 2901"/>
                <a:gd name="T6" fmla="*/ 2144 w 2461"/>
                <a:gd name="T7" fmla="*/ 269 h 2901"/>
                <a:gd name="T8" fmla="*/ 2266 w 2461"/>
                <a:gd name="T9" fmla="*/ 429 h 2901"/>
                <a:gd name="T10" fmla="*/ 2274 w 2461"/>
                <a:gd name="T11" fmla="*/ 439 h 2901"/>
                <a:gd name="T12" fmla="*/ 2347 w 2461"/>
                <a:gd name="T13" fmla="*/ 605 h 2901"/>
                <a:gd name="T14" fmla="*/ 2261 w 2461"/>
                <a:gd name="T15" fmla="*/ 720 h 2901"/>
                <a:gd name="T16" fmla="*/ 2156 w 2461"/>
                <a:gd name="T17" fmla="*/ 743 h 2901"/>
                <a:gd name="T18" fmla="*/ 2061 w 2461"/>
                <a:gd name="T19" fmla="*/ 805 h 2901"/>
                <a:gd name="T20" fmla="*/ 1956 w 2461"/>
                <a:gd name="T21" fmla="*/ 967 h 2901"/>
                <a:gd name="T22" fmla="*/ 1661 w 2461"/>
                <a:gd name="T23" fmla="*/ 1482 h 2901"/>
                <a:gd name="T24" fmla="*/ 1641 w 2461"/>
                <a:gd name="T25" fmla="*/ 1573 h 2901"/>
                <a:gd name="T26" fmla="*/ 1643 w 2461"/>
                <a:gd name="T27" fmla="*/ 1642 h 2901"/>
                <a:gd name="T28" fmla="*/ 1674 w 2461"/>
                <a:gd name="T29" fmla="*/ 1738 h 2901"/>
                <a:gd name="T30" fmla="*/ 2061 w 2461"/>
                <a:gd name="T31" fmla="*/ 2386 h 2901"/>
                <a:gd name="T32" fmla="*/ 2156 w 2461"/>
                <a:gd name="T33" fmla="*/ 2448 h 2901"/>
                <a:gd name="T34" fmla="*/ 2261 w 2461"/>
                <a:gd name="T35" fmla="*/ 2473 h 2901"/>
                <a:gd name="T36" fmla="*/ 2461 w 2461"/>
                <a:gd name="T37" fmla="*/ 2519 h 2901"/>
                <a:gd name="T38" fmla="*/ 2438 w 2461"/>
                <a:gd name="T39" fmla="*/ 2585 h 2901"/>
                <a:gd name="T40" fmla="*/ 2313 w 2461"/>
                <a:gd name="T41" fmla="*/ 2668 h 2901"/>
                <a:gd name="T42" fmla="*/ 1917 w 2461"/>
                <a:gd name="T43" fmla="*/ 2894 h 2901"/>
                <a:gd name="T44" fmla="*/ 1847 w 2461"/>
                <a:gd name="T45" fmla="*/ 2896 h 2901"/>
                <a:gd name="T46" fmla="*/ 1788 w 2461"/>
                <a:gd name="T47" fmla="*/ 2860 h 2901"/>
                <a:gd name="T48" fmla="*/ 1355 w 2461"/>
                <a:gd name="T49" fmla="*/ 2115 h 2901"/>
                <a:gd name="T50" fmla="*/ 1304 w 2461"/>
                <a:gd name="T51" fmla="*/ 2061 h 2901"/>
                <a:gd name="T52" fmla="*/ 1247 w 2461"/>
                <a:gd name="T53" fmla="*/ 2044 h 2901"/>
                <a:gd name="T54" fmla="*/ 1230 w 2461"/>
                <a:gd name="T55" fmla="*/ 2048 h 2901"/>
                <a:gd name="T56" fmla="*/ 1225 w 2461"/>
                <a:gd name="T57" fmla="*/ 2050 h 2901"/>
                <a:gd name="T58" fmla="*/ 1101 w 2461"/>
                <a:gd name="T59" fmla="*/ 2093 h 2901"/>
                <a:gd name="T60" fmla="*/ 912 w 2461"/>
                <a:gd name="T61" fmla="*/ 2122 h 2901"/>
                <a:gd name="T62" fmla="*/ 724 w 2461"/>
                <a:gd name="T63" fmla="*/ 2109 h 2901"/>
                <a:gd name="T64" fmla="*/ 545 w 2461"/>
                <a:gd name="T65" fmla="*/ 2057 h 2901"/>
                <a:gd name="T66" fmla="*/ 379 w 2461"/>
                <a:gd name="T67" fmla="*/ 1968 h 2901"/>
                <a:gd name="T68" fmla="*/ 235 w 2461"/>
                <a:gd name="T69" fmla="*/ 1843 h 2901"/>
                <a:gd name="T70" fmla="*/ 117 w 2461"/>
                <a:gd name="T71" fmla="*/ 1684 h 2901"/>
                <a:gd name="T72" fmla="*/ 112 w 2461"/>
                <a:gd name="T73" fmla="*/ 1675 h 2901"/>
                <a:gd name="T74" fmla="*/ 33 w 2461"/>
                <a:gd name="T75" fmla="*/ 1484 h 2901"/>
                <a:gd name="T76" fmla="*/ 1 w 2461"/>
                <a:gd name="T77" fmla="*/ 1287 h 2901"/>
                <a:gd name="T78" fmla="*/ 14 w 2461"/>
                <a:gd name="T79" fmla="*/ 1090 h 2901"/>
                <a:gd name="T80" fmla="*/ 70 w 2461"/>
                <a:gd name="T81" fmla="*/ 902 h 2901"/>
                <a:gd name="T82" fmla="*/ 161 w 2461"/>
                <a:gd name="T83" fmla="*/ 739 h 2901"/>
                <a:gd name="T84" fmla="*/ 287 w 2461"/>
                <a:gd name="T85" fmla="*/ 597 h 2901"/>
                <a:gd name="T86" fmla="*/ 392 w 2461"/>
                <a:gd name="T87" fmla="*/ 515 h 2901"/>
                <a:gd name="T88" fmla="*/ 411 w 2461"/>
                <a:gd name="T89" fmla="*/ 506 h 2901"/>
                <a:gd name="T90" fmla="*/ 457 w 2461"/>
                <a:gd name="T91" fmla="*/ 522 h 2901"/>
                <a:gd name="T92" fmla="*/ 845 w 2461"/>
                <a:gd name="T93" fmla="*/ 1186 h 2901"/>
                <a:gd name="T94" fmla="*/ 896 w 2461"/>
                <a:gd name="T95" fmla="*/ 1212 h 2901"/>
                <a:gd name="T96" fmla="*/ 953 w 2461"/>
                <a:gd name="T97" fmla="*/ 1201 h 2901"/>
                <a:gd name="T98" fmla="*/ 1454 w 2461"/>
                <a:gd name="T99" fmla="*/ 909 h 2901"/>
                <a:gd name="T100" fmla="*/ 1480 w 2461"/>
                <a:gd name="T101" fmla="*/ 858 h 2901"/>
                <a:gd name="T102" fmla="*/ 1469 w 2461"/>
                <a:gd name="T103" fmla="*/ 800 h 2901"/>
                <a:gd name="T104" fmla="*/ 1098 w 2461"/>
                <a:gd name="T105" fmla="*/ 155 h 2901"/>
                <a:gd name="T106" fmla="*/ 1101 w 2461"/>
                <a:gd name="T107" fmla="*/ 113 h 2901"/>
                <a:gd name="T108" fmla="*/ 1122 w 2461"/>
                <a:gd name="T109" fmla="*/ 92 h 2901"/>
                <a:gd name="T110" fmla="*/ 1251 w 2461"/>
                <a:gd name="T111" fmla="*/ 40 h 2901"/>
                <a:gd name="T112" fmla="*/ 1443 w 2461"/>
                <a:gd name="T113" fmla="*/ 3 h 2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61" h="2901">
                  <a:moveTo>
                    <a:pt x="1508" y="0"/>
                  </a:moveTo>
                  <a:lnTo>
                    <a:pt x="1572" y="2"/>
                  </a:lnTo>
                  <a:lnTo>
                    <a:pt x="1636" y="8"/>
                  </a:lnTo>
                  <a:lnTo>
                    <a:pt x="1699" y="20"/>
                  </a:lnTo>
                  <a:lnTo>
                    <a:pt x="1762" y="36"/>
                  </a:lnTo>
                  <a:lnTo>
                    <a:pt x="1822" y="56"/>
                  </a:lnTo>
                  <a:lnTo>
                    <a:pt x="1881" y="81"/>
                  </a:lnTo>
                  <a:lnTo>
                    <a:pt x="1939" y="110"/>
                  </a:lnTo>
                  <a:lnTo>
                    <a:pt x="1994" y="144"/>
                  </a:lnTo>
                  <a:lnTo>
                    <a:pt x="2047" y="181"/>
                  </a:lnTo>
                  <a:lnTo>
                    <a:pt x="2097" y="223"/>
                  </a:lnTo>
                  <a:lnTo>
                    <a:pt x="2144" y="269"/>
                  </a:lnTo>
                  <a:lnTo>
                    <a:pt x="2189" y="319"/>
                  </a:lnTo>
                  <a:lnTo>
                    <a:pt x="2230" y="372"/>
                  </a:lnTo>
                  <a:lnTo>
                    <a:pt x="2266" y="429"/>
                  </a:lnTo>
                  <a:lnTo>
                    <a:pt x="2268" y="433"/>
                  </a:lnTo>
                  <a:lnTo>
                    <a:pt x="2272" y="436"/>
                  </a:lnTo>
                  <a:lnTo>
                    <a:pt x="2274" y="439"/>
                  </a:lnTo>
                  <a:lnTo>
                    <a:pt x="2302" y="493"/>
                  </a:lnTo>
                  <a:lnTo>
                    <a:pt x="2327" y="549"/>
                  </a:lnTo>
                  <a:lnTo>
                    <a:pt x="2347" y="605"/>
                  </a:lnTo>
                  <a:lnTo>
                    <a:pt x="2363" y="661"/>
                  </a:lnTo>
                  <a:lnTo>
                    <a:pt x="2376" y="720"/>
                  </a:lnTo>
                  <a:lnTo>
                    <a:pt x="2261" y="720"/>
                  </a:lnTo>
                  <a:lnTo>
                    <a:pt x="2227" y="722"/>
                  </a:lnTo>
                  <a:lnTo>
                    <a:pt x="2191" y="731"/>
                  </a:lnTo>
                  <a:lnTo>
                    <a:pt x="2156" y="743"/>
                  </a:lnTo>
                  <a:lnTo>
                    <a:pt x="2122" y="760"/>
                  </a:lnTo>
                  <a:lnTo>
                    <a:pt x="2090" y="782"/>
                  </a:lnTo>
                  <a:lnTo>
                    <a:pt x="2061" y="805"/>
                  </a:lnTo>
                  <a:lnTo>
                    <a:pt x="2037" y="832"/>
                  </a:lnTo>
                  <a:lnTo>
                    <a:pt x="2018" y="860"/>
                  </a:lnTo>
                  <a:lnTo>
                    <a:pt x="1956" y="967"/>
                  </a:lnTo>
                  <a:lnTo>
                    <a:pt x="1878" y="1102"/>
                  </a:lnTo>
                  <a:lnTo>
                    <a:pt x="1674" y="1456"/>
                  </a:lnTo>
                  <a:lnTo>
                    <a:pt x="1661" y="1482"/>
                  </a:lnTo>
                  <a:lnTo>
                    <a:pt x="1651" y="1511"/>
                  </a:lnTo>
                  <a:lnTo>
                    <a:pt x="1644" y="1541"/>
                  </a:lnTo>
                  <a:lnTo>
                    <a:pt x="1641" y="1573"/>
                  </a:lnTo>
                  <a:lnTo>
                    <a:pt x="1640" y="1605"/>
                  </a:lnTo>
                  <a:lnTo>
                    <a:pt x="1640" y="1606"/>
                  </a:lnTo>
                  <a:lnTo>
                    <a:pt x="1643" y="1642"/>
                  </a:lnTo>
                  <a:lnTo>
                    <a:pt x="1649" y="1677"/>
                  </a:lnTo>
                  <a:lnTo>
                    <a:pt x="1660" y="1709"/>
                  </a:lnTo>
                  <a:lnTo>
                    <a:pt x="1674" y="1738"/>
                  </a:lnTo>
                  <a:lnTo>
                    <a:pt x="2018" y="2332"/>
                  </a:lnTo>
                  <a:lnTo>
                    <a:pt x="2037" y="2360"/>
                  </a:lnTo>
                  <a:lnTo>
                    <a:pt x="2061" y="2386"/>
                  </a:lnTo>
                  <a:lnTo>
                    <a:pt x="2090" y="2411"/>
                  </a:lnTo>
                  <a:lnTo>
                    <a:pt x="2122" y="2431"/>
                  </a:lnTo>
                  <a:lnTo>
                    <a:pt x="2156" y="2448"/>
                  </a:lnTo>
                  <a:lnTo>
                    <a:pt x="2191" y="2462"/>
                  </a:lnTo>
                  <a:lnTo>
                    <a:pt x="2227" y="2470"/>
                  </a:lnTo>
                  <a:lnTo>
                    <a:pt x="2261" y="2473"/>
                  </a:lnTo>
                  <a:lnTo>
                    <a:pt x="2454" y="2473"/>
                  </a:lnTo>
                  <a:lnTo>
                    <a:pt x="2460" y="2495"/>
                  </a:lnTo>
                  <a:lnTo>
                    <a:pt x="2461" y="2519"/>
                  </a:lnTo>
                  <a:lnTo>
                    <a:pt x="2457" y="2542"/>
                  </a:lnTo>
                  <a:lnTo>
                    <a:pt x="2450" y="2565"/>
                  </a:lnTo>
                  <a:lnTo>
                    <a:pt x="2438" y="2585"/>
                  </a:lnTo>
                  <a:lnTo>
                    <a:pt x="2421" y="2603"/>
                  </a:lnTo>
                  <a:lnTo>
                    <a:pt x="2402" y="2617"/>
                  </a:lnTo>
                  <a:lnTo>
                    <a:pt x="2313" y="2668"/>
                  </a:lnTo>
                  <a:lnTo>
                    <a:pt x="1989" y="2856"/>
                  </a:lnTo>
                  <a:lnTo>
                    <a:pt x="1939" y="2884"/>
                  </a:lnTo>
                  <a:lnTo>
                    <a:pt x="1917" y="2894"/>
                  </a:lnTo>
                  <a:lnTo>
                    <a:pt x="1894" y="2899"/>
                  </a:lnTo>
                  <a:lnTo>
                    <a:pt x="1871" y="2901"/>
                  </a:lnTo>
                  <a:lnTo>
                    <a:pt x="1847" y="2896"/>
                  </a:lnTo>
                  <a:lnTo>
                    <a:pt x="1826" y="2888"/>
                  </a:lnTo>
                  <a:lnTo>
                    <a:pt x="1805" y="2876"/>
                  </a:lnTo>
                  <a:lnTo>
                    <a:pt x="1788" y="2860"/>
                  </a:lnTo>
                  <a:lnTo>
                    <a:pt x="1774" y="2839"/>
                  </a:lnTo>
                  <a:lnTo>
                    <a:pt x="1768" y="2829"/>
                  </a:lnTo>
                  <a:lnTo>
                    <a:pt x="1355" y="2115"/>
                  </a:lnTo>
                  <a:lnTo>
                    <a:pt x="1340" y="2092"/>
                  </a:lnTo>
                  <a:lnTo>
                    <a:pt x="1323" y="2074"/>
                  </a:lnTo>
                  <a:lnTo>
                    <a:pt x="1304" y="2061"/>
                  </a:lnTo>
                  <a:lnTo>
                    <a:pt x="1284" y="2050"/>
                  </a:lnTo>
                  <a:lnTo>
                    <a:pt x="1264" y="2045"/>
                  </a:lnTo>
                  <a:lnTo>
                    <a:pt x="1247" y="2044"/>
                  </a:lnTo>
                  <a:lnTo>
                    <a:pt x="1231" y="2048"/>
                  </a:lnTo>
                  <a:lnTo>
                    <a:pt x="1230" y="2048"/>
                  </a:lnTo>
                  <a:lnTo>
                    <a:pt x="1230" y="2048"/>
                  </a:lnTo>
                  <a:lnTo>
                    <a:pt x="1229" y="2049"/>
                  </a:lnTo>
                  <a:lnTo>
                    <a:pt x="1227" y="2049"/>
                  </a:lnTo>
                  <a:lnTo>
                    <a:pt x="1225" y="2050"/>
                  </a:lnTo>
                  <a:lnTo>
                    <a:pt x="1223" y="2051"/>
                  </a:lnTo>
                  <a:lnTo>
                    <a:pt x="1162" y="2075"/>
                  </a:lnTo>
                  <a:lnTo>
                    <a:pt x="1101" y="2093"/>
                  </a:lnTo>
                  <a:lnTo>
                    <a:pt x="1037" y="2108"/>
                  </a:lnTo>
                  <a:lnTo>
                    <a:pt x="975" y="2117"/>
                  </a:lnTo>
                  <a:lnTo>
                    <a:pt x="912" y="2122"/>
                  </a:lnTo>
                  <a:lnTo>
                    <a:pt x="849" y="2122"/>
                  </a:lnTo>
                  <a:lnTo>
                    <a:pt x="786" y="2118"/>
                  </a:lnTo>
                  <a:lnTo>
                    <a:pt x="724" y="2109"/>
                  </a:lnTo>
                  <a:lnTo>
                    <a:pt x="664" y="2095"/>
                  </a:lnTo>
                  <a:lnTo>
                    <a:pt x="604" y="2078"/>
                  </a:lnTo>
                  <a:lnTo>
                    <a:pt x="545" y="2057"/>
                  </a:lnTo>
                  <a:lnTo>
                    <a:pt x="488" y="2031"/>
                  </a:lnTo>
                  <a:lnTo>
                    <a:pt x="432" y="2001"/>
                  </a:lnTo>
                  <a:lnTo>
                    <a:pt x="379" y="1968"/>
                  </a:lnTo>
                  <a:lnTo>
                    <a:pt x="328" y="1930"/>
                  </a:lnTo>
                  <a:lnTo>
                    <a:pt x="281" y="1888"/>
                  </a:lnTo>
                  <a:lnTo>
                    <a:pt x="235" y="1843"/>
                  </a:lnTo>
                  <a:lnTo>
                    <a:pt x="193" y="1793"/>
                  </a:lnTo>
                  <a:lnTo>
                    <a:pt x="153" y="1740"/>
                  </a:lnTo>
                  <a:lnTo>
                    <a:pt x="117" y="1684"/>
                  </a:lnTo>
                  <a:lnTo>
                    <a:pt x="115" y="1681"/>
                  </a:lnTo>
                  <a:lnTo>
                    <a:pt x="113" y="1678"/>
                  </a:lnTo>
                  <a:lnTo>
                    <a:pt x="112" y="1675"/>
                  </a:lnTo>
                  <a:lnTo>
                    <a:pt x="81" y="1613"/>
                  </a:lnTo>
                  <a:lnTo>
                    <a:pt x="54" y="1548"/>
                  </a:lnTo>
                  <a:lnTo>
                    <a:pt x="33" y="1484"/>
                  </a:lnTo>
                  <a:lnTo>
                    <a:pt x="17" y="1419"/>
                  </a:lnTo>
                  <a:lnTo>
                    <a:pt x="6" y="1352"/>
                  </a:lnTo>
                  <a:lnTo>
                    <a:pt x="1" y="1287"/>
                  </a:lnTo>
                  <a:lnTo>
                    <a:pt x="0" y="1221"/>
                  </a:lnTo>
                  <a:lnTo>
                    <a:pt x="5" y="1155"/>
                  </a:lnTo>
                  <a:lnTo>
                    <a:pt x="14" y="1090"/>
                  </a:lnTo>
                  <a:lnTo>
                    <a:pt x="29" y="1026"/>
                  </a:lnTo>
                  <a:lnTo>
                    <a:pt x="47" y="964"/>
                  </a:lnTo>
                  <a:lnTo>
                    <a:pt x="70" y="902"/>
                  </a:lnTo>
                  <a:lnTo>
                    <a:pt x="97" y="846"/>
                  </a:lnTo>
                  <a:lnTo>
                    <a:pt x="128" y="791"/>
                  </a:lnTo>
                  <a:lnTo>
                    <a:pt x="161" y="739"/>
                  </a:lnTo>
                  <a:lnTo>
                    <a:pt x="199" y="689"/>
                  </a:lnTo>
                  <a:lnTo>
                    <a:pt x="242" y="642"/>
                  </a:lnTo>
                  <a:lnTo>
                    <a:pt x="287" y="597"/>
                  </a:lnTo>
                  <a:lnTo>
                    <a:pt x="337" y="555"/>
                  </a:lnTo>
                  <a:lnTo>
                    <a:pt x="390" y="517"/>
                  </a:lnTo>
                  <a:lnTo>
                    <a:pt x="392" y="515"/>
                  </a:lnTo>
                  <a:lnTo>
                    <a:pt x="394" y="514"/>
                  </a:lnTo>
                  <a:lnTo>
                    <a:pt x="396" y="512"/>
                  </a:lnTo>
                  <a:lnTo>
                    <a:pt x="411" y="506"/>
                  </a:lnTo>
                  <a:lnTo>
                    <a:pt x="427" y="505"/>
                  </a:lnTo>
                  <a:lnTo>
                    <a:pt x="443" y="511"/>
                  </a:lnTo>
                  <a:lnTo>
                    <a:pt x="457" y="522"/>
                  </a:lnTo>
                  <a:lnTo>
                    <a:pt x="469" y="538"/>
                  </a:lnTo>
                  <a:lnTo>
                    <a:pt x="833" y="1170"/>
                  </a:lnTo>
                  <a:lnTo>
                    <a:pt x="845" y="1186"/>
                  </a:lnTo>
                  <a:lnTo>
                    <a:pt x="860" y="1198"/>
                  </a:lnTo>
                  <a:lnTo>
                    <a:pt x="877" y="1206"/>
                  </a:lnTo>
                  <a:lnTo>
                    <a:pt x="896" y="1212"/>
                  </a:lnTo>
                  <a:lnTo>
                    <a:pt x="915" y="1213"/>
                  </a:lnTo>
                  <a:lnTo>
                    <a:pt x="934" y="1210"/>
                  </a:lnTo>
                  <a:lnTo>
                    <a:pt x="953" y="1201"/>
                  </a:lnTo>
                  <a:lnTo>
                    <a:pt x="1060" y="1139"/>
                  </a:lnTo>
                  <a:lnTo>
                    <a:pt x="1437" y="922"/>
                  </a:lnTo>
                  <a:lnTo>
                    <a:pt x="1454" y="909"/>
                  </a:lnTo>
                  <a:lnTo>
                    <a:pt x="1466" y="895"/>
                  </a:lnTo>
                  <a:lnTo>
                    <a:pt x="1475" y="878"/>
                  </a:lnTo>
                  <a:lnTo>
                    <a:pt x="1480" y="858"/>
                  </a:lnTo>
                  <a:lnTo>
                    <a:pt x="1481" y="839"/>
                  </a:lnTo>
                  <a:lnTo>
                    <a:pt x="1477" y="820"/>
                  </a:lnTo>
                  <a:lnTo>
                    <a:pt x="1469" y="800"/>
                  </a:lnTo>
                  <a:lnTo>
                    <a:pt x="1230" y="389"/>
                  </a:lnTo>
                  <a:lnTo>
                    <a:pt x="1105" y="172"/>
                  </a:lnTo>
                  <a:lnTo>
                    <a:pt x="1098" y="155"/>
                  </a:lnTo>
                  <a:lnTo>
                    <a:pt x="1094" y="140"/>
                  </a:lnTo>
                  <a:lnTo>
                    <a:pt x="1095" y="126"/>
                  </a:lnTo>
                  <a:lnTo>
                    <a:pt x="1101" y="113"/>
                  </a:lnTo>
                  <a:lnTo>
                    <a:pt x="1108" y="103"/>
                  </a:lnTo>
                  <a:lnTo>
                    <a:pt x="1119" y="94"/>
                  </a:lnTo>
                  <a:lnTo>
                    <a:pt x="1122" y="92"/>
                  </a:lnTo>
                  <a:lnTo>
                    <a:pt x="1125" y="91"/>
                  </a:lnTo>
                  <a:lnTo>
                    <a:pt x="1187" y="63"/>
                  </a:lnTo>
                  <a:lnTo>
                    <a:pt x="1251" y="40"/>
                  </a:lnTo>
                  <a:lnTo>
                    <a:pt x="1314" y="23"/>
                  </a:lnTo>
                  <a:lnTo>
                    <a:pt x="1378" y="10"/>
                  </a:lnTo>
                  <a:lnTo>
                    <a:pt x="1443" y="3"/>
                  </a:lnTo>
                  <a:lnTo>
                    <a:pt x="1508"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IN" sz="1350" dirty="0"/>
            </a:p>
          </p:txBody>
        </p:sp>
        <p:sp>
          <p:nvSpPr>
            <p:cNvPr id="53" name="Freeform 48">
              <a:extLst>
                <a:ext uri="{FF2B5EF4-FFF2-40B4-BE49-F238E27FC236}">
                  <a16:creationId xmlns:a16="http://schemas.microsoft.com/office/drawing/2014/main" id="{90736C91-710B-4B6C-B3F6-E93452D899A1}"/>
                </a:ext>
              </a:extLst>
            </p:cNvPr>
            <p:cNvSpPr>
              <a:spLocks noEditPoints="1"/>
            </p:cNvSpPr>
            <p:nvPr/>
          </p:nvSpPr>
          <p:spPr bwMode="auto">
            <a:xfrm>
              <a:off x="9759951" y="2360613"/>
              <a:ext cx="790575" cy="730250"/>
            </a:xfrm>
            <a:custGeom>
              <a:avLst/>
              <a:gdLst>
                <a:gd name="T0" fmla="*/ 683 w 1495"/>
                <a:gd name="T1" fmla="*/ 363 h 1378"/>
                <a:gd name="T2" fmla="*/ 614 w 1495"/>
                <a:gd name="T3" fmla="*/ 384 h 1378"/>
                <a:gd name="T4" fmla="*/ 549 w 1495"/>
                <a:gd name="T5" fmla="*/ 422 h 1378"/>
                <a:gd name="T6" fmla="*/ 497 w 1495"/>
                <a:gd name="T7" fmla="*/ 471 h 1378"/>
                <a:gd name="T8" fmla="*/ 448 w 1495"/>
                <a:gd name="T9" fmla="*/ 550 h 1378"/>
                <a:gd name="T10" fmla="*/ 425 w 1495"/>
                <a:gd name="T11" fmla="*/ 610 h 1378"/>
                <a:gd name="T12" fmla="*/ 416 w 1495"/>
                <a:gd name="T13" fmla="*/ 677 h 1378"/>
                <a:gd name="T14" fmla="*/ 421 w 1495"/>
                <a:gd name="T15" fmla="*/ 745 h 1378"/>
                <a:gd name="T16" fmla="*/ 436 w 1495"/>
                <a:gd name="T17" fmla="*/ 803 h 1378"/>
                <a:gd name="T18" fmla="*/ 479 w 1495"/>
                <a:gd name="T19" fmla="*/ 880 h 1378"/>
                <a:gd name="T20" fmla="*/ 524 w 1495"/>
                <a:gd name="T21" fmla="*/ 936 h 1378"/>
                <a:gd name="T22" fmla="*/ 586 w 1495"/>
                <a:gd name="T23" fmla="*/ 981 h 1378"/>
                <a:gd name="T24" fmla="*/ 656 w 1495"/>
                <a:gd name="T25" fmla="*/ 1010 h 1378"/>
                <a:gd name="T26" fmla="*/ 704 w 1495"/>
                <a:gd name="T27" fmla="*/ 1018 h 1378"/>
                <a:gd name="T28" fmla="*/ 778 w 1495"/>
                <a:gd name="T29" fmla="*/ 1019 h 1378"/>
                <a:gd name="T30" fmla="*/ 846 w 1495"/>
                <a:gd name="T31" fmla="*/ 1008 h 1378"/>
                <a:gd name="T32" fmla="*/ 914 w 1495"/>
                <a:gd name="T33" fmla="*/ 978 h 1378"/>
                <a:gd name="T34" fmla="*/ 975 w 1495"/>
                <a:gd name="T35" fmla="*/ 934 h 1378"/>
                <a:gd name="T36" fmla="*/ 1017 w 1495"/>
                <a:gd name="T37" fmla="*/ 880 h 1378"/>
                <a:gd name="T38" fmla="*/ 1048 w 1495"/>
                <a:gd name="T39" fmla="*/ 827 h 1378"/>
                <a:gd name="T40" fmla="*/ 1070 w 1495"/>
                <a:gd name="T41" fmla="*/ 771 h 1378"/>
                <a:gd name="T42" fmla="*/ 1081 w 1495"/>
                <a:gd name="T43" fmla="*/ 707 h 1378"/>
                <a:gd name="T44" fmla="*/ 1077 w 1495"/>
                <a:gd name="T45" fmla="*/ 640 h 1378"/>
                <a:gd name="T46" fmla="*/ 1060 w 1495"/>
                <a:gd name="T47" fmla="*/ 578 h 1378"/>
                <a:gd name="T48" fmla="*/ 1017 w 1495"/>
                <a:gd name="T49" fmla="*/ 498 h 1378"/>
                <a:gd name="T50" fmla="*/ 975 w 1495"/>
                <a:gd name="T51" fmla="*/ 444 h 1378"/>
                <a:gd name="T52" fmla="*/ 914 w 1495"/>
                <a:gd name="T53" fmla="*/ 400 h 1378"/>
                <a:gd name="T54" fmla="*/ 846 w 1495"/>
                <a:gd name="T55" fmla="*/ 371 h 1378"/>
                <a:gd name="T56" fmla="*/ 778 w 1495"/>
                <a:gd name="T57" fmla="*/ 361 h 1378"/>
                <a:gd name="T58" fmla="*/ 510 w 1495"/>
                <a:gd name="T59" fmla="*/ 0 h 1378"/>
                <a:gd name="T60" fmla="*/ 1019 w 1495"/>
                <a:gd name="T61" fmla="*/ 2 h 1378"/>
                <a:gd name="T62" fmla="*/ 1089 w 1495"/>
                <a:gd name="T63" fmla="*/ 24 h 1378"/>
                <a:gd name="T64" fmla="*/ 1153 w 1495"/>
                <a:gd name="T65" fmla="*/ 62 h 1378"/>
                <a:gd name="T66" fmla="*/ 1206 w 1495"/>
                <a:gd name="T67" fmla="*/ 111 h 1378"/>
                <a:gd name="T68" fmla="*/ 1463 w 1495"/>
                <a:gd name="T69" fmla="*/ 550 h 1378"/>
                <a:gd name="T70" fmla="*/ 1486 w 1495"/>
                <a:gd name="T71" fmla="*/ 608 h 1378"/>
                <a:gd name="T72" fmla="*/ 1495 w 1495"/>
                <a:gd name="T73" fmla="*/ 673 h 1378"/>
                <a:gd name="T74" fmla="*/ 1492 w 1495"/>
                <a:gd name="T75" fmla="*/ 739 h 1378"/>
                <a:gd name="T76" fmla="*/ 1475 w 1495"/>
                <a:gd name="T77" fmla="*/ 801 h 1378"/>
                <a:gd name="T78" fmla="*/ 1225 w 1495"/>
                <a:gd name="T79" fmla="*/ 1239 h 1378"/>
                <a:gd name="T80" fmla="*/ 1182 w 1495"/>
                <a:gd name="T81" fmla="*/ 1293 h 1378"/>
                <a:gd name="T82" fmla="*/ 1122 w 1495"/>
                <a:gd name="T83" fmla="*/ 1337 h 1378"/>
                <a:gd name="T84" fmla="*/ 1054 w 1495"/>
                <a:gd name="T85" fmla="*/ 1367 h 1378"/>
                <a:gd name="T86" fmla="*/ 986 w 1495"/>
                <a:gd name="T87" fmla="*/ 1378 h 1378"/>
                <a:gd name="T88" fmla="*/ 506 w 1495"/>
                <a:gd name="T89" fmla="*/ 1378 h 1378"/>
                <a:gd name="T90" fmla="*/ 500 w 1495"/>
                <a:gd name="T91" fmla="*/ 1377 h 1378"/>
                <a:gd name="T92" fmla="*/ 495 w 1495"/>
                <a:gd name="T93" fmla="*/ 1377 h 1378"/>
                <a:gd name="T94" fmla="*/ 460 w 1495"/>
                <a:gd name="T95" fmla="*/ 1371 h 1378"/>
                <a:gd name="T96" fmla="*/ 396 w 1495"/>
                <a:gd name="T97" fmla="*/ 1349 h 1378"/>
                <a:gd name="T98" fmla="*/ 336 w 1495"/>
                <a:gd name="T99" fmla="*/ 1312 h 1378"/>
                <a:gd name="T100" fmla="*/ 288 w 1495"/>
                <a:gd name="T101" fmla="*/ 1265 h 1378"/>
                <a:gd name="T102" fmla="*/ 79 w 1495"/>
                <a:gd name="T103" fmla="*/ 910 h 1378"/>
                <a:gd name="T104" fmla="*/ 20 w 1495"/>
                <a:gd name="T105" fmla="*/ 801 h 1378"/>
                <a:gd name="T106" fmla="*/ 3 w 1495"/>
                <a:gd name="T107" fmla="*/ 739 h 1378"/>
                <a:gd name="T108" fmla="*/ 0 w 1495"/>
                <a:gd name="T109" fmla="*/ 673 h 1378"/>
                <a:gd name="T110" fmla="*/ 10 w 1495"/>
                <a:gd name="T111" fmla="*/ 608 h 1378"/>
                <a:gd name="T112" fmla="*/ 32 w 1495"/>
                <a:gd name="T113" fmla="*/ 550 h 1378"/>
                <a:gd name="T114" fmla="*/ 270 w 1495"/>
                <a:gd name="T115" fmla="*/ 139 h 1378"/>
                <a:gd name="T116" fmla="*/ 314 w 1495"/>
                <a:gd name="T117" fmla="*/ 85 h 1378"/>
                <a:gd name="T118" fmla="*/ 374 w 1495"/>
                <a:gd name="T119" fmla="*/ 41 h 1378"/>
                <a:gd name="T120" fmla="*/ 442 w 1495"/>
                <a:gd name="T121" fmla="*/ 11 h 1378"/>
                <a:gd name="T122" fmla="*/ 510 w 1495"/>
                <a:gd name="T123" fmla="*/ 0 h 1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5" h="1378">
                  <a:moveTo>
                    <a:pt x="717" y="361"/>
                  </a:moveTo>
                  <a:lnTo>
                    <a:pt x="683" y="363"/>
                  </a:lnTo>
                  <a:lnTo>
                    <a:pt x="649" y="371"/>
                  </a:lnTo>
                  <a:lnTo>
                    <a:pt x="614" y="384"/>
                  </a:lnTo>
                  <a:lnTo>
                    <a:pt x="581" y="401"/>
                  </a:lnTo>
                  <a:lnTo>
                    <a:pt x="549" y="422"/>
                  </a:lnTo>
                  <a:lnTo>
                    <a:pt x="522" y="445"/>
                  </a:lnTo>
                  <a:lnTo>
                    <a:pt x="497" y="471"/>
                  </a:lnTo>
                  <a:lnTo>
                    <a:pt x="479" y="498"/>
                  </a:lnTo>
                  <a:lnTo>
                    <a:pt x="448" y="550"/>
                  </a:lnTo>
                  <a:lnTo>
                    <a:pt x="435" y="579"/>
                  </a:lnTo>
                  <a:lnTo>
                    <a:pt x="425" y="610"/>
                  </a:lnTo>
                  <a:lnTo>
                    <a:pt x="418" y="643"/>
                  </a:lnTo>
                  <a:lnTo>
                    <a:pt x="416" y="677"/>
                  </a:lnTo>
                  <a:lnTo>
                    <a:pt x="416" y="712"/>
                  </a:lnTo>
                  <a:lnTo>
                    <a:pt x="421" y="745"/>
                  </a:lnTo>
                  <a:lnTo>
                    <a:pt x="427" y="775"/>
                  </a:lnTo>
                  <a:lnTo>
                    <a:pt x="436" y="803"/>
                  </a:lnTo>
                  <a:lnTo>
                    <a:pt x="448" y="827"/>
                  </a:lnTo>
                  <a:lnTo>
                    <a:pt x="479" y="880"/>
                  </a:lnTo>
                  <a:lnTo>
                    <a:pt x="498" y="910"/>
                  </a:lnTo>
                  <a:lnTo>
                    <a:pt x="524" y="936"/>
                  </a:lnTo>
                  <a:lnTo>
                    <a:pt x="553" y="960"/>
                  </a:lnTo>
                  <a:lnTo>
                    <a:pt x="586" y="981"/>
                  </a:lnTo>
                  <a:lnTo>
                    <a:pt x="621" y="997"/>
                  </a:lnTo>
                  <a:lnTo>
                    <a:pt x="656" y="1010"/>
                  </a:lnTo>
                  <a:lnTo>
                    <a:pt x="692" y="1017"/>
                  </a:lnTo>
                  <a:lnTo>
                    <a:pt x="704" y="1018"/>
                  </a:lnTo>
                  <a:lnTo>
                    <a:pt x="717" y="1019"/>
                  </a:lnTo>
                  <a:lnTo>
                    <a:pt x="778" y="1019"/>
                  </a:lnTo>
                  <a:lnTo>
                    <a:pt x="811" y="1016"/>
                  </a:lnTo>
                  <a:lnTo>
                    <a:pt x="846" y="1008"/>
                  </a:lnTo>
                  <a:lnTo>
                    <a:pt x="881" y="994"/>
                  </a:lnTo>
                  <a:lnTo>
                    <a:pt x="914" y="978"/>
                  </a:lnTo>
                  <a:lnTo>
                    <a:pt x="946" y="958"/>
                  </a:lnTo>
                  <a:lnTo>
                    <a:pt x="975" y="934"/>
                  </a:lnTo>
                  <a:lnTo>
                    <a:pt x="998" y="908"/>
                  </a:lnTo>
                  <a:lnTo>
                    <a:pt x="1017" y="880"/>
                  </a:lnTo>
                  <a:lnTo>
                    <a:pt x="1033" y="853"/>
                  </a:lnTo>
                  <a:lnTo>
                    <a:pt x="1048" y="827"/>
                  </a:lnTo>
                  <a:lnTo>
                    <a:pt x="1060" y="801"/>
                  </a:lnTo>
                  <a:lnTo>
                    <a:pt x="1070" y="771"/>
                  </a:lnTo>
                  <a:lnTo>
                    <a:pt x="1077" y="739"/>
                  </a:lnTo>
                  <a:lnTo>
                    <a:pt x="1081" y="707"/>
                  </a:lnTo>
                  <a:lnTo>
                    <a:pt x="1081" y="673"/>
                  </a:lnTo>
                  <a:lnTo>
                    <a:pt x="1077" y="640"/>
                  </a:lnTo>
                  <a:lnTo>
                    <a:pt x="1070" y="608"/>
                  </a:lnTo>
                  <a:lnTo>
                    <a:pt x="1060" y="578"/>
                  </a:lnTo>
                  <a:lnTo>
                    <a:pt x="1048" y="550"/>
                  </a:lnTo>
                  <a:lnTo>
                    <a:pt x="1017" y="498"/>
                  </a:lnTo>
                  <a:lnTo>
                    <a:pt x="998" y="471"/>
                  </a:lnTo>
                  <a:lnTo>
                    <a:pt x="975" y="444"/>
                  </a:lnTo>
                  <a:lnTo>
                    <a:pt x="946" y="421"/>
                  </a:lnTo>
                  <a:lnTo>
                    <a:pt x="914" y="400"/>
                  </a:lnTo>
                  <a:lnTo>
                    <a:pt x="881" y="384"/>
                  </a:lnTo>
                  <a:lnTo>
                    <a:pt x="846" y="371"/>
                  </a:lnTo>
                  <a:lnTo>
                    <a:pt x="811" y="363"/>
                  </a:lnTo>
                  <a:lnTo>
                    <a:pt x="778" y="361"/>
                  </a:lnTo>
                  <a:lnTo>
                    <a:pt x="717" y="361"/>
                  </a:lnTo>
                  <a:close/>
                  <a:moveTo>
                    <a:pt x="510" y="0"/>
                  </a:moveTo>
                  <a:lnTo>
                    <a:pt x="986" y="0"/>
                  </a:lnTo>
                  <a:lnTo>
                    <a:pt x="1019" y="2"/>
                  </a:lnTo>
                  <a:lnTo>
                    <a:pt x="1054" y="11"/>
                  </a:lnTo>
                  <a:lnTo>
                    <a:pt x="1089" y="24"/>
                  </a:lnTo>
                  <a:lnTo>
                    <a:pt x="1122" y="41"/>
                  </a:lnTo>
                  <a:lnTo>
                    <a:pt x="1153" y="62"/>
                  </a:lnTo>
                  <a:lnTo>
                    <a:pt x="1182" y="85"/>
                  </a:lnTo>
                  <a:lnTo>
                    <a:pt x="1206" y="111"/>
                  </a:lnTo>
                  <a:lnTo>
                    <a:pt x="1225" y="139"/>
                  </a:lnTo>
                  <a:lnTo>
                    <a:pt x="1463" y="550"/>
                  </a:lnTo>
                  <a:lnTo>
                    <a:pt x="1475" y="578"/>
                  </a:lnTo>
                  <a:lnTo>
                    <a:pt x="1486" y="608"/>
                  </a:lnTo>
                  <a:lnTo>
                    <a:pt x="1492" y="640"/>
                  </a:lnTo>
                  <a:lnTo>
                    <a:pt x="1495" y="673"/>
                  </a:lnTo>
                  <a:lnTo>
                    <a:pt x="1495" y="707"/>
                  </a:lnTo>
                  <a:lnTo>
                    <a:pt x="1492" y="739"/>
                  </a:lnTo>
                  <a:lnTo>
                    <a:pt x="1486" y="771"/>
                  </a:lnTo>
                  <a:lnTo>
                    <a:pt x="1475" y="801"/>
                  </a:lnTo>
                  <a:lnTo>
                    <a:pt x="1463" y="827"/>
                  </a:lnTo>
                  <a:lnTo>
                    <a:pt x="1225" y="1239"/>
                  </a:lnTo>
                  <a:lnTo>
                    <a:pt x="1206" y="1267"/>
                  </a:lnTo>
                  <a:lnTo>
                    <a:pt x="1182" y="1293"/>
                  </a:lnTo>
                  <a:lnTo>
                    <a:pt x="1153" y="1317"/>
                  </a:lnTo>
                  <a:lnTo>
                    <a:pt x="1122" y="1337"/>
                  </a:lnTo>
                  <a:lnTo>
                    <a:pt x="1089" y="1354"/>
                  </a:lnTo>
                  <a:lnTo>
                    <a:pt x="1054" y="1367"/>
                  </a:lnTo>
                  <a:lnTo>
                    <a:pt x="1019" y="1375"/>
                  </a:lnTo>
                  <a:lnTo>
                    <a:pt x="986" y="1378"/>
                  </a:lnTo>
                  <a:lnTo>
                    <a:pt x="510" y="1378"/>
                  </a:lnTo>
                  <a:lnTo>
                    <a:pt x="506" y="1378"/>
                  </a:lnTo>
                  <a:lnTo>
                    <a:pt x="503" y="1377"/>
                  </a:lnTo>
                  <a:lnTo>
                    <a:pt x="500" y="1377"/>
                  </a:lnTo>
                  <a:lnTo>
                    <a:pt x="497" y="1377"/>
                  </a:lnTo>
                  <a:lnTo>
                    <a:pt x="495" y="1377"/>
                  </a:lnTo>
                  <a:lnTo>
                    <a:pt x="492" y="1376"/>
                  </a:lnTo>
                  <a:lnTo>
                    <a:pt x="460" y="1371"/>
                  </a:lnTo>
                  <a:lnTo>
                    <a:pt x="428" y="1362"/>
                  </a:lnTo>
                  <a:lnTo>
                    <a:pt x="396" y="1349"/>
                  </a:lnTo>
                  <a:lnTo>
                    <a:pt x="366" y="1332"/>
                  </a:lnTo>
                  <a:lnTo>
                    <a:pt x="336" y="1312"/>
                  </a:lnTo>
                  <a:lnTo>
                    <a:pt x="310" y="1289"/>
                  </a:lnTo>
                  <a:lnTo>
                    <a:pt x="288" y="1265"/>
                  </a:lnTo>
                  <a:lnTo>
                    <a:pt x="270" y="1239"/>
                  </a:lnTo>
                  <a:lnTo>
                    <a:pt x="79" y="910"/>
                  </a:lnTo>
                  <a:lnTo>
                    <a:pt x="32" y="827"/>
                  </a:lnTo>
                  <a:lnTo>
                    <a:pt x="20" y="801"/>
                  </a:lnTo>
                  <a:lnTo>
                    <a:pt x="10" y="771"/>
                  </a:lnTo>
                  <a:lnTo>
                    <a:pt x="3" y="739"/>
                  </a:lnTo>
                  <a:lnTo>
                    <a:pt x="0" y="707"/>
                  </a:lnTo>
                  <a:lnTo>
                    <a:pt x="0" y="673"/>
                  </a:lnTo>
                  <a:lnTo>
                    <a:pt x="3" y="640"/>
                  </a:lnTo>
                  <a:lnTo>
                    <a:pt x="10" y="608"/>
                  </a:lnTo>
                  <a:lnTo>
                    <a:pt x="20" y="578"/>
                  </a:lnTo>
                  <a:lnTo>
                    <a:pt x="32" y="550"/>
                  </a:lnTo>
                  <a:lnTo>
                    <a:pt x="129" y="383"/>
                  </a:lnTo>
                  <a:lnTo>
                    <a:pt x="270" y="139"/>
                  </a:lnTo>
                  <a:lnTo>
                    <a:pt x="289" y="111"/>
                  </a:lnTo>
                  <a:lnTo>
                    <a:pt x="314" y="85"/>
                  </a:lnTo>
                  <a:lnTo>
                    <a:pt x="342" y="62"/>
                  </a:lnTo>
                  <a:lnTo>
                    <a:pt x="374" y="41"/>
                  </a:lnTo>
                  <a:lnTo>
                    <a:pt x="407" y="24"/>
                  </a:lnTo>
                  <a:lnTo>
                    <a:pt x="442" y="11"/>
                  </a:lnTo>
                  <a:lnTo>
                    <a:pt x="477" y="2"/>
                  </a:lnTo>
                  <a:lnTo>
                    <a:pt x="51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IN" sz="1350" dirty="0"/>
            </a:p>
          </p:txBody>
        </p:sp>
        <p:sp>
          <p:nvSpPr>
            <p:cNvPr id="54" name="Freeform 49">
              <a:extLst>
                <a:ext uri="{FF2B5EF4-FFF2-40B4-BE49-F238E27FC236}">
                  <a16:creationId xmlns:a16="http://schemas.microsoft.com/office/drawing/2014/main" id="{152A13AB-47FF-4AC2-A86A-E6F1D5BF55AF}"/>
                </a:ext>
              </a:extLst>
            </p:cNvPr>
            <p:cNvSpPr>
              <a:spLocks noEditPoints="1"/>
            </p:cNvSpPr>
            <p:nvPr/>
          </p:nvSpPr>
          <p:spPr bwMode="auto">
            <a:xfrm>
              <a:off x="9759951" y="2360613"/>
              <a:ext cx="790575" cy="730250"/>
            </a:xfrm>
            <a:custGeom>
              <a:avLst/>
              <a:gdLst>
                <a:gd name="T0" fmla="*/ 683 w 1495"/>
                <a:gd name="T1" fmla="*/ 363 h 1378"/>
                <a:gd name="T2" fmla="*/ 614 w 1495"/>
                <a:gd name="T3" fmla="*/ 384 h 1378"/>
                <a:gd name="T4" fmla="*/ 549 w 1495"/>
                <a:gd name="T5" fmla="*/ 422 h 1378"/>
                <a:gd name="T6" fmla="*/ 497 w 1495"/>
                <a:gd name="T7" fmla="*/ 471 h 1378"/>
                <a:gd name="T8" fmla="*/ 448 w 1495"/>
                <a:gd name="T9" fmla="*/ 550 h 1378"/>
                <a:gd name="T10" fmla="*/ 425 w 1495"/>
                <a:gd name="T11" fmla="*/ 610 h 1378"/>
                <a:gd name="T12" fmla="*/ 416 w 1495"/>
                <a:gd name="T13" fmla="*/ 677 h 1378"/>
                <a:gd name="T14" fmla="*/ 421 w 1495"/>
                <a:gd name="T15" fmla="*/ 745 h 1378"/>
                <a:gd name="T16" fmla="*/ 436 w 1495"/>
                <a:gd name="T17" fmla="*/ 803 h 1378"/>
                <a:gd name="T18" fmla="*/ 479 w 1495"/>
                <a:gd name="T19" fmla="*/ 880 h 1378"/>
                <a:gd name="T20" fmla="*/ 524 w 1495"/>
                <a:gd name="T21" fmla="*/ 936 h 1378"/>
                <a:gd name="T22" fmla="*/ 586 w 1495"/>
                <a:gd name="T23" fmla="*/ 981 h 1378"/>
                <a:gd name="T24" fmla="*/ 656 w 1495"/>
                <a:gd name="T25" fmla="*/ 1010 h 1378"/>
                <a:gd name="T26" fmla="*/ 704 w 1495"/>
                <a:gd name="T27" fmla="*/ 1018 h 1378"/>
                <a:gd name="T28" fmla="*/ 778 w 1495"/>
                <a:gd name="T29" fmla="*/ 1019 h 1378"/>
                <a:gd name="T30" fmla="*/ 846 w 1495"/>
                <a:gd name="T31" fmla="*/ 1008 h 1378"/>
                <a:gd name="T32" fmla="*/ 914 w 1495"/>
                <a:gd name="T33" fmla="*/ 978 h 1378"/>
                <a:gd name="T34" fmla="*/ 975 w 1495"/>
                <a:gd name="T35" fmla="*/ 934 h 1378"/>
                <a:gd name="T36" fmla="*/ 1017 w 1495"/>
                <a:gd name="T37" fmla="*/ 880 h 1378"/>
                <a:gd name="T38" fmla="*/ 1048 w 1495"/>
                <a:gd name="T39" fmla="*/ 827 h 1378"/>
                <a:gd name="T40" fmla="*/ 1070 w 1495"/>
                <a:gd name="T41" fmla="*/ 771 h 1378"/>
                <a:gd name="T42" fmla="*/ 1081 w 1495"/>
                <a:gd name="T43" fmla="*/ 707 h 1378"/>
                <a:gd name="T44" fmla="*/ 1077 w 1495"/>
                <a:gd name="T45" fmla="*/ 640 h 1378"/>
                <a:gd name="T46" fmla="*/ 1060 w 1495"/>
                <a:gd name="T47" fmla="*/ 578 h 1378"/>
                <a:gd name="T48" fmla="*/ 1017 w 1495"/>
                <a:gd name="T49" fmla="*/ 498 h 1378"/>
                <a:gd name="T50" fmla="*/ 975 w 1495"/>
                <a:gd name="T51" fmla="*/ 444 h 1378"/>
                <a:gd name="T52" fmla="*/ 914 w 1495"/>
                <a:gd name="T53" fmla="*/ 400 h 1378"/>
                <a:gd name="T54" fmla="*/ 846 w 1495"/>
                <a:gd name="T55" fmla="*/ 371 h 1378"/>
                <a:gd name="T56" fmla="*/ 778 w 1495"/>
                <a:gd name="T57" fmla="*/ 361 h 1378"/>
                <a:gd name="T58" fmla="*/ 510 w 1495"/>
                <a:gd name="T59" fmla="*/ 0 h 1378"/>
                <a:gd name="T60" fmla="*/ 1019 w 1495"/>
                <a:gd name="T61" fmla="*/ 2 h 1378"/>
                <a:gd name="T62" fmla="*/ 1089 w 1495"/>
                <a:gd name="T63" fmla="*/ 24 h 1378"/>
                <a:gd name="T64" fmla="*/ 1153 w 1495"/>
                <a:gd name="T65" fmla="*/ 62 h 1378"/>
                <a:gd name="T66" fmla="*/ 1206 w 1495"/>
                <a:gd name="T67" fmla="*/ 111 h 1378"/>
                <a:gd name="T68" fmla="*/ 1463 w 1495"/>
                <a:gd name="T69" fmla="*/ 550 h 1378"/>
                <a:gd name="T70" fmla="*/ 1486 w 1495"/>
                <a:gd name="T71" fmla="*/ 608 h 1378"/>
                <a:gd name="T72" fmla="*/ 1495 w 1495"/>
                <a:gd name="T73" fmla="*/ 673 h 1378"/>
                <a:gd name="T74" fmla="*/ 1492 w 1495"/>
                <a:gd name="T75" fmla="*/ 739 h 1378"/>
                <a:gd name="T76" fmla="*/ 1475 w 1495"/>
                <a:gd name="T77" fmla="*/ 801 h 1378"/>
                <a:gd name="T78" fmla="*/ 1225 w 1495"/>
                <a:gd name="T79" fmla="*/ 1239 h 1378"/>
                <a:gd name="T80" fmla="*/ 1182 w 1495"/>
                <a:gd name="T81" fmla="*/ 1293 h 1378"/>
                <a:gd name="T82" fmla="*/ 1122 w 1495"/>
                <a:gd name="T83" fmla="*/ 1337 h 1378"/>
                <a:gd name="T84" fmla="*/ 1054 w 1495"/>
                <a:gd name="T85" fmla="*/ 1367 h 1378"/>
                <a:gd name="T86" fmla="*/ 986 w 1495"/>
                <a:gd name="T87" fmla="*/ 1378 h 1378"/>
                <a:gd name="T88" fmla="*/ 506 w 1495"/>
                <a:gd name="T89" fmla="*/ 1378 h 1378"/>
                <a:gd name="T90" fmla="*/ 500 w 1495"/>
                <a:gd name="T91" fmla="*/ 1377 h 1378"/>
                <a:gd name="T92" fmla="*/ 495 w 1495"/>
                <a:gd name="T93" fmla="*/ 1377 h 1378"/>
                <a:gd name="T94" fmla="*/ 460 w 1495"/>
                <a:gd name="T95" fmla="*/ 1371 h 1378"/>
                <a:gd name="T96" fmla="*/ 396 w 1495"/>
                <a:gd name="T97" fmla="*/ 1349 h 1378"/>
                <a:gd name="T98" fmla="*/ 336 w 1495"/>
                <a:gd name="T99" fmla="*/ 1312 h 1378"/>
                <a:gd name="T100" fmla="*/ 288 w 1495"/>
                <a:gd name="T101" fmla="*/ 1265 h 1378"/>
                <a:gd name="T102" fmla="*/ 79 w 1495"/>
                <a:gd name="T103" fmla="*/ 910 h 1378"/>
                <a:gd name="T104" fmla="*/ 20 w 1495"/>
                <a:gd name="T105" fmla="*/ 801 h 1378"/>
                <a:gd name="T106" fmla="*/ 3 w 1495"/>
                <a:gd name="T107" fmla="*/ 739 h 1378"/>
                <a:gd name="T108" fmla="*/ 0 w 1495"/>
                <a:gd name="T109" fmla="*/ 673 h 1378"/>
                <a:gd name="T110" fmla="*/ 10 w 1495"/>
                <a:gd name="T111" fmla="*/ 608 h 1378"/>
                <a:gd name="T112" fmla="*/ 32 w 1495"/>
                <a:gd name="T113" fmla="*/ 550 h 1378"/>
                <a:gd name="T114" fmla="*/ 270 w 1495"/>
                <a:gd name="T115" fmla="*/ 139 h 1378"/>
                <a:gd name="T116" fmla="*/ 314 w 1495"/>
                <a:gd name="T117" fmla="*/ 85 h 1378"/>
                <a:gd name="T118" fmla="*/ 374 w 1495"/>
                <a:gd name="T119" fmla="*/ 41 h 1378"/>
                <a:gd name="T120" fmla="*/ 442 w 1495"/>
                <a:gd name="T121" fmla="*/ 11 h 1378"/>
                <a:gd name="T122" fmla="*/ 510 w 1495"/>
                <a:gd name="T123" fmla="*/ 0 h 1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5" h="1378">
                  <a:moveTo>
                    <a:pt x="717" y="361"/>
                  </a:moveTo>
                  <a:lnTo>
                    <a:pt x="683" y="363"/>
                  </a:lnTo>
                  <a:lnTo>
                    <a:pt x="649" y="371"/>
                  </a:lnTo>
                  <a:lnTo>
                    <a:pt x="614" y="384"/>
                  </a:lnTo>
                  <a:lnTo>
                    <a:pt x="581" y="401"/>
                  </a:lnTo>
                  <a:lnTo>
                    <a:pt x="549" y="422"/>
                  </a:lnTo>
                  <a:lnTo>
                    <a:pt x="522" y="445"/>
                  </a:lnTo>
                  <a:lnTo>
                    <a:pt x="497" y="471"/>
                  </a:lnTo>
                  <a:lnTo>
                    <a:pt x="479" y="498"/>
                  </a:lnTo>
                  <a:lnTo>
                    <a:pt x="448" y="550"/>
                  </a:lnTo>
                  <a:lnTo>
                    <a:pt x="435" y="579"/>
                  </a:lnTo>
                  <a:lnTo>
                    <a:pt x="425" y="610"/>
                  </a:lnTo>
                  <a:lnTo>
                    <a:pt x="418" y="643"/>
                  </a:lnTo>
                  <a:lnTo>
                    <a:pt x="416" y="677"/>
                  </a:lnTo>
                  <a:lnTo>
                    <a:pt x="416" y="712"/>
                  </a:lnTo>
                  <a:lnTo>
                    <a:pt x="421" y="745"/>
                  </a:lnTo>
                  <a:lnTo>
                    <a:pt x="427" y="775"/>
                  </a:lnTo>
                  <a:lnTo>
                    <a:pt x="436" y="803"/>
                  </a:lnTo>
                  <a:lnTo>
                    <a:pt x="448" y="827"/>
                  </a:lnTo>
                  <a:lnTo>
                    <a:pt x="479" y="880"/>
                  </a:lnTo>
                  <a:lnTo>
                    <a:pt x="498" y="910"/>
                  </a:lnTo>
                  <a:lnTo>
                    <a:pt x="524" y="936"/>
                  </a:lnTo>
                  <a:lnTo>
                    <a:pt x="553" y="960"/>
                  </a:lnTo>
                  <a:lnTo>
                    <a:pt x="586" y="981"/>
                  </a:lnTo>
                  <a:lnTo>
                    <a:pt x="621" y="997"/>
                  </a:lnTo>
                  <a:lnTo>
                    <a:pt x="656" y="1010"/>
                  </a:lnTo>
                  <a:lnTo>
                    <a:pt x="692" y="1017"/>
                  </a:lnTo>
                  <a:lnTo>
                    <a:pt x="704" y="1018"/>
                  </a:lnTo>
                  <a:lnTo>
                    <a:pt x="717" y="1019"/>
                  </a:lnTo>
                  <a:lnTo>
                    <a:pt x="778" y="1019"/>
                  </a:lnTo>
                  <a:lnTo>
                    <a:pt x="811" y="1016"/>
                  </a:lnTo>
                  <a:lnTo>
                    <a:pt x="846" y="1008"/>
                  </a:lnTo>
                  <a:lnTo>
                    <a:pt x="881" y="994"/>
                  </a:lnTo>
                  <a:lnTo>
                    <a:pt x="914" y="978"/>
                  </a:lnTo>
                  <a:lnTo>
                    <a:pt x="946" y="958"/>
                  </a:lnTo>
                  <a:lnTo>
                    <a:pt x="975" y="934"/>
                  </a:lnTo>
                  <a:lnTo>
                    <a:pt x="998" y="908"/>
                  </a:lnTo>
                  <a:lnTo>
                    <a:pt x="1017" y="880"/>
                  </a:lnTo>
                  <a:lnTo>
                    <a:pt x="1033" y="853"/>
                  </a:lnTo>
                  <a:lnTo>
                    <a:pt x="1048" y="827"/>
                  </a:lnTo>
                  <a:lnTo>
                    <a:pt x="1060" y="801"/>
                  </a:lnTo>
                  <a:lnTo>
                    <a:pt x="1070" y="771"/>
                  </a:lnTo>
                  <a:lnTo>
                    <a:pt x="1077" y="739"/>
                  </a:lnTo>
                  <a:lnTo>
                    <a:pt x="1081" y="707"/>
                  </a:lnTo>
                  <a:lnTo>
                    <a:pt x="1081" y="673"/>
                  </a:lnTo>
                  <a:lnTo>
                    <a:pt x="1077" y="640"/>
                  </a:lnTo>
                  <a:lnTo>
                    <a:pt x="1070" y="608"/>
                  </a:lnTo>
                  <a:lnTo>
                    <a:pt x="1060" y="578"/>
                  </a:lnTo>
                  <a:lnTo>
                    <a:pt x="1048" y="550"/>
                  </a:lnTo>
                  <a:lnTo>
                    <a:pt x="1017" y="498"/>
                  </a:lnTo>
                  <a:lnTo>
                    <a:pt x="998" y="471"/>
                  </a:lnTo>
                  <a:lnTo>
                    <a:pt x="975" y="444"/>
                  </a:lnTo>
                  <a:lnTo>
                    <a:pt x="946" y="421"/>
                  </a:lnTo>
                  <a:lnTo>
                    <a:pt x="914" y="400"/>
                  </a:lnTo>
                  <a:lnTo>
                    <a:pt x="881" y="384"/>
                  </a:lnTo>
                  <a:lnTo>
                    <a:pt x="846" y="371"/>
                  </a:lnTo>
                  <a:lnTo>
                    <a:pt x="811" y="363"/>
                  </a:lnTo>
                  <a:lnTo>
                    <a:pt x="778" y="361"/>
                  </a:lnTo>
                  <a:lnTo>
                    <a:pt x="717" y="361"/>
                  </a:lnTo>
                  <a:close/>
                  <a:moveTo>
                    <a:pt x="510" y="0"/>
                  </a:moveTo>
                  <a:lnTo>
                    <a:pt x="986" y="0"/>
                  </a:lnTo>
                  <a:lnTo>
                    <a:pt x="1019" y="2"/>
                  </a:lnTo>
                  <a:lnTo>
                    <a:pt x="1054" y="11"/>
                  </a:lnTo>
                  <a:lnTo>
                    <a:pt x="1089" y="24"/>
                  </a:lnTo>
                  <a:lnTo>
                    <a:pt x="1122" y="41"/>
                  </a:lnTo>
                  <a:lnTo>
                    <a:pt x="1153" y="62"/>
                  </a:lnTo>
                  <a:lnTo>
                    <a:pt x="1182" y="85"/>
                  </a:lnTo>
                  <a:lnTo>
                    <a:pt x="1206" y="111"/>
                  </a:lnTo>
                  <a:lnTo>
                    <a:pt x="1225" y="139"/>
                  </a:lnTo>
                  <a:lnTo>
                    <a:pt x="1463" y="550"/>
                  </a:lnTo>
                  <a:lnTo>
                    <a:pt x="1475" y="578"/>
                  </a:lnTo>
                  <a:lnTo>
                    <a:pt x="1486" y="608"/>
                  </a:lnTo>
                  <a:lnTo>
                    <a:pt x="1492" y="640"/>
                  </a:lnTo>
                  <a:lnTo>
                    <a:pt x="1495" y="673"/>
                  </a:lnTo>
                  <a:lnTo>
                    <a:pt x="1495" y="707"/>
                  </a:lnTo>
                  <a:lnTo>
                    <a:pt x="1492" y="739"/>
                  </a:lnTo>
                  <a:lnTo>
                    <a:pt x="1486" y="771"/>
                  </a:lnTo>
                  <a:lnTo>
                    <a:pt x="1475" y="801"/>
                  </a:lnTo>
                  <a:lnTo>
                    <a:pt x="1463" y="827"/>
                  </a:lnTo>
                  <a:lnTo>
                    <a:pt x="1225" y="1239"/>
                  </a:lnTo>
                  <a:lnTo>
                    <a:pt x="1206" y="1267"/>
                  </a:lnTo>
                  <a:lnTo>
                    <a:pt x="1182" y="1293"/>
                  </a:lnTo>
                  <a:lnTo>
                    <a:pt x="1153" y="1317"/>
                  </a:lnTo>
                  <a:lnTo>
                    <a:pt x="1122" y="1337"/>
                  </a:lnTo>
                  <a:lnTo>
                    <a:pt x="1089" y="1354"/>
                  </a:lnTo>
                  <a:lnTo>
                    <a:pt x="1054" y="1367"/>
                  </a:lnTo>
                  <a:lnTo>
                    <a:pt x="1019" y="1375"/>
                  </a:lnTo>
                  <a:lnTo>
                    <a:pt x="986" y="1378"/>
                  </a:lnTo>
                  <a:lnTo>
                    <a:pt x="510" y="1378"/>
                  </a:lnTo>
                  <a:lnTo>
                    <a:pt x="506" y="1378"/>
                  </a:lnTo>
                  <a:lnTo>
                    <a:pt x="503" y="1377"/>
                  </a:lnTo>
                  <a:lnTo>
                    <a:pt x="500" y="1377"/>
                  </a:lnTo>
                  <a:lnTo>
                    <a:pt x="497" y="1377"/>
                  </a:lnTo>
                  <a:lnTo>
                    <a:pt x="495" y="1377"/>
                  </a:lnTo>
                  <a:lnTo>
                    <a:pt x="492" y="1376"/>
                  </a:lnTo>
                  <a:lnTo>
                    <a:pt x="460" y="1371"/>
                  </a:lnTo>
                  <a:lnTo>
                    <a:pt x="428" y="1362"/>
                  </a:lnTo>
                  <a:lnTo>
                    <a:pt x="396" y="1349"/>
                  </a:lnTo>
                  <a:lnTo>
                    <a:pt x="366" y="1332"/>
                  </a:lnTo>
                  <a:lnTo>
                    <a:pt x="336" y="1312"/>
                  </a:lnTo>
                  <a:lnTo>
                    <a:pt x="310" y="1289"/>
                  </a:lnTo>
                  <a:lnTo>
                    <a:pt x="288" y="1265"/>
                  </a:lnTo>
                  <a:lnTo>
                    <a:pt x="270" y="1239"/>
                  </a:lnTo>
                  <a:lnTo>
                    <a:pt x="79" y="910"/>
                  </a:lnTo>
                  <a:lnTo>
                    <a:pt x="32" y="827"/>
                  </a:lnTo>
                  <a:lnTo>
                    <a:pt x="20" y="801"/>
                  </a:lnTo>
                  <a:lnTo>
                    <a:pt x="10" y="771"/>
                  </a:lnTo>
                  <a:lnTo>
                    <a:pt x="3" y="739"/>
                  </a:lnTo>
                  <a:lnTo>
                    <a:pt x="0" y="707"/>
                  </a:lnTo>
                  <a:lnTo>
                    <a:pt x="0" y="673"/>
                  </a:lnTo>
                  <a:lnTo>
                    <a:pt x="3" y="640"/>
                  </a:lnTo>
                  <a:lnTo>
                    <a:pt x="10" y="608"/>
                  </a:lnTo>
                  <a:lnTo>
                    <a:pt x="20" y="578"/>
                  </a:lnTo>
                  <a:lnTo>
                    <a:pt x="32" y="550"/>
                  </a:lnTo>
                  <a:lnTo>
                    <a:pt x="129" y="383"/>
                  </a:lnTo>
                  <a:lnTo>
                    <a:pt x="270" y="139"/>
                  </a:lnTo>
                  <a:lnTo>
                    <a:pt x="289" y="111"/>
                  </a:lnTo>
                  <a:lnTo>
                    <a:pt x="314" y="85"/>
                  </a:lnTo>
                  <a:lnTo>
                    <a:pt x="342" y="62"/>
                  </a:lnTo>
                  <a:lnTo>
                    <a:pt x="374" y="41"/>
                  </a:lnTo>
                  <a:lnTo>
                    <a:pt x="407" y="24"/>
                  </a:lnTo>
                  <a:lnTo>
                    <a:pt x="442" y="11"/>
                  </a:lnTo>
                  <a:lnTo>
                    <a:pt x="477" y="2"/>
                  </a:lnTo>
                  <a:lnTo>
                    <a:pt x="51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IN" sz="1350" dirty="0"/>
            </a:p>
          </p:txBody>
        </p:sp>
        <p:sp>
          <p:nvSpPr>
            <p:cNvPr id="55" name="Freeform 50">
              <a:extLst>
                <a:ext uri="{FF2B5EF4-FFF2-40B4-BE49-F238E27FC236}">
                  <a16:creationId xmlns:a16="http://schemas.microsoft.com/office/drawing/2014/main" id="{E8483681-7AC6-429E-A232-04E45C4BA9AB}"/>
                </a:ext>
              </a:extLst>
            </p:cNvPr>
            <p:cNvSpPr>
              <a:spLocks noEditPoints="1"/>
            </p:cNvSpPr>
            <p:nvPr/>
          </p:nvSpPr>
          <p:spPr bwMode="auto">
            <a:xfrm>
              <a:off x="9759951" y="2360613"/>
              <a:ext cx="790575" cy="730250"/>
            </a:xfrm>
            <a:custGeom>
              <a:avLst/>
              <a:gdLst>
                <a:gd name="T0" fmla="*/ 683 w 1495"/>
                <a:gd name="T1" fmla="*/ 363 h 1378"/>
                <a:gd name="T2" fmla="*/ 614 w 1495"/>
                <a:gd name="T3" fmla="*/ 384 h 1378"/>
                <a:gd name="T4" fmla="*/ 549 w 1495"/>
                <a:gd name="T5" fmla="*/ 422 h 1378"/>
                <a:gd name="T6" fmla="*/ 497 w 1495"/>
                <a:gd name="T7" fmla="*/ 471 h 1378"/>
                <a:gd name="T8" fmla="*/ 448 w 1495"/>
                <a:gd name="T9" fmla="*/ 550 h 1378"/>
                <a:gd name="T10" fmla="*/ 425 w 1495"/>
                <a:gd name="T11" fmla="*/ 610 h 1378"/>
                <a:gd name="T12" fmla="*/ 416 w 1495"/>
                <a:gd name="T13" fmla="*/ 677 h 1378"/>
                <a:gd name="T14" fmla="*/ 421 w 1495"/>
                <a:gd name="T15" fmla="*/ 745 h 1378"/>
                <a:gd name="T16" fmla="*/ 436 w 1495"/>
                <a:gd name="T17" fmla="*/ 803 h 1378"/>
                <a:gd name="T18" fmla="*/ 479 w 1495"/>
                <a:gd name="T19" fmla="*/ 880 h 1378"/>
                <a:gd name="T20" fmla="*/ 524 w 1495"/>
                <a:gd name="T21" fmla="*/ 936 h 1378"/>
                <a:gd name="T22" fmla="*/ 586 w 1495"/>
                <a:gd name="T23" fmla="*/ 981 h 1378"/>
                <a:gd name="T24" fmla="*/ 656 w 1495"/>
                <a:gd name="T25" fmla="*/ 1010 h 1378"/>
                <a:gd name="T26" fmla="*/ 704 w 1495"/>
                <a:gd name="T27" fmla="*/ 1018 h 1378"/>
                <a:gd name="T28" fmla="*/ 778 w 1495"/>
                <a:gd name="T29" fmla="*/ 1019 h 1378"/>
                <a:gd name="T30" fmla="*/ 846 w 1495"/>
                <a:gd name="T31" fmla="*/ 1008 h 1378"/>
                <a:gd name="T32" fmla="*/ 914 w 1495"/>
                <a:gd name="T33" fmla="*/ 978 h 1378"/>
                <a:gd name="T34" fmla="*/ 975 w 1495"/>
                <a:gd name="T35" fmla="*/ 934 h 1378"/>
                <a:gd name="T36" fmla="*/ 1017 w 1495"/>
                <a:gd name="T37" fmla="*/ 880 h 1378"/>
                <a:gd name="T38" fmla="*/ 1048 w 1495"/>
                <a:gd name="T39" fmla="*/ 827 h 1378"/>
                <a:gd name="T40" fmla="*/ 1070 w 1495"/>
                <a:gd name="T41" fmla="*/ 771 h 1378"/>
                <a:gd name="T42" fmla="*/ 1081 w 1495"/>
                <a:gd name="T43" fmla="*/ 707 h 1378"/>
                <a:gd name="T44" fmla="*/ 1077 w 1495"/>
                <a:gd name="T45" fmla="*/ 640 h 1378"/>
                <a:gd name="T46" fmla="*/ 1060 w 1495"/>
                <a:gd name="T47" fmla="*/ 578 h 1378"/>
                <a:gd name="T48" fmla="*/ 1017 w 1495"/>
                <a:gd name="T49" fmla="*/ 498 h 1378"/>
                <a:gd name="T50" fmla="*/ 975 w 1495"/>
                <a:gd name="T51" fmla="*/ 444 h 1378"/>
                <a:gd name="T52" fmla="*/ 914 w 1495"/>
                <a:gd name="T53" fmla="*/ 400 h 1378"/>
                <a:gd name="T54" fmla="*/ 846 w 1495"/>
                <a:gd name="T55" fmla="*/ 371 h 1378"/>
                <a:gd name="T56" fmla="*/ 778 w 1495"/>
                <a:gd name="T57" fmla="*/ 361 h 1378"/>
                <a:gd name="T58" fmla="*/ 510 w 1495"/>
                <a:gd name="T59" fmla="*/ 0 h 1378"/>
                <a:gd name="T60" fmla="*/ 1019 w 1495"/>
                <a:gd name="T61" fmla="*/ 2 h 1378"/>
                <a:gd name="T62" fmla="*/ 1089 w 1495"/>
                <a:gd name="T63" fmla="*/ 24 h 1378"/>
                <a:gd name="T64" fmla="*/ 1153 w 1495"/>
                <a:gd name="T65" fmla="*/ 62 h 1378"/>
                <a:gd name="T66" fmla="*/ 1206 w 1495"/>
                <a:gd name="T67" fmla="*/ 111 h 1378"/>
                <a:gd name="T68" fmla="*/ 1463 w 1495"/>
                <a:gd name="T69" fmla="*/ 550 h 1378"/>
                <a:gd name="T70" fmla="*/ 1486 w 1495"/>
                <a:gd name="T71" fmla="*/ 608 h 1378"/>
                <a:gd name="T72" fmla="*/ 1495 w 1495"/>
                <a:gd name="T73" fmla="*/ 673 h 1378"/>
                <a:gd name="T74" fmla="*/ 1492 w 1495"/>
                <a:gd name="T75" fmla="*/ 739 h 1378"/>
                <a:gd name="T76" fmla="*/ 1475 w 1495"/>
                <a:gd name="T77" fmla="*/ 801 h 1378"/>
                <a:gd name="T78" fmla="*/ 1225 w 1495"/>
                <a:gd name="T79" fmla="*/ 1239 h 1378"/>
                <a:gd name="T80" fmla="*/ 1182 w 1495"/>
                <a:gd name="T81" fmla="*/ 1293 h 1378"/>
                <a:gd name="T82" fmla="*/ 1122 w 1495"/>
                <a:gd name="T83" fmla="*/ 1337 h 1378"/>
                <a:gd name="T84" fmla="*/ 1054 w 1495"/>
                <a:gd name="T85" fmla="*/ 1367 h 1378"/>
                <a:gd name="T86" fmla="*/ 986 w 1495"/>
                <a:gd name="T87" fmla="*/ 1378 h 1378"/>
                <a:gd name="T88" fmla="*/ 506 w 1495"/>
                <a:gd name="T89" fmla="*/ 1378 h 1378"/>
                <a:gd name="T90" fmla="*/ 500 w 1495"/>
                <a:gd name="T91" fmla="*/ 1377 h 1378"/>
                <a:gd name="T92" fmla="*/ 495 w 1495"/>
                <a:gd name="T93" fmla="*/ 1377 h 1378"/>
                <a:gd name="T94" fmla="*/ 460 w 1495"/>
                <a:gd name="T95" fmla="*/ 1371 h 1378"/>
                <a:gd name="T96" fmla="*/ 396 w 1495"/>
                <a:gd name="T97" fmla="*/ 1349 h 1378"/>
                <a:gd name="T98" fmla="*/ 336 w 1495"/>
                <a:gd name="T99" fmla="*/ 1312 h 1378"/>
                <a:gd name="T100" fmla="*/ 288 w 1495"/>
                <a:gd name="T101" fmla="*/ 1265 h 1378"/>
                <a:gd name="T102" fmla="*/ 79 w 1495"/>
                <a:gd name="T103" fmla="*/ 910 h 1378"/>
                <a:gd name="T104" fmla="*/ 20 w 1495"/>
                <a:gd name="T105" fmla="*/ 801 h 1378"/>
                <a:gd name="T106" fmla="*/ 3 w 1495"/>
                <a:gd name="T107" fmla="*/ 739 h 1378"/>
                <a:gd name="T108" fmla="*/ 0 w 1495"/>
                <a:gd name="T109" fmla="*/ 673 h 1378"/>
                <a:gd name="T110" fmla="*/ 10 w 1495"/>
                <a:gd name="T111" fmla="*/ 608 h 1378"/>
                <a:gd name="T112" fmla="*/ 32 w 1495"/>
                <a:gd name="T113" fmla="*/ 550 h 1378"/>
                <a:gd name="T114" fmla="*/ 270 w 1495"/>
                <a:gd name="T115" fmla="*/ 139 h 1378"/>
                <a:gd name="T116" fmla="*/ 314 w 1495"/>
                <a:gd name="T117" fmla="*/ 85 h 1378"/>
                <a:gd name="T118" fmla="*/ 374 w 1495"/>
                <a:gd name="T119" fmla="*/ 41 h 1378"/>
                <a:gd name="T120" fmla="*/ 442 w 1495"/>
                <a:gd name="T121" fmla="*/ 11 h 1378"/>
                <a:gd name="T122" fmla="*/ 510 w 1495"/>
                <a:gd name="T123" fmla="*/ 0 h 1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5" h="1378">
                  <a:moveTo>
                    <a:pt x="717" y="361"/>
                  </a:moveTo>
                  <a:lnTo>
                    <a:pt x="683" y="363"/>
                  </a:lnTo>
                  <a:lnTo>
                    <a:pt x="649" y="371"/>
                  </a:lnTo>
                  <a:lnTo>
                    <a:pt x="614" y="384"/>
                  </a:lnTo>
                  <a:lnTo>
                    <a:pt x="581" y="401"/>
                  </a:lnTo>
                  <a:lnTo>
                    <a:pt x="549" y="422"/>
                  </a:lnTo>
                  <a:lnTo>
                    <a:pt x="522" y="445"/>
                  </a:lnTo>
                  <a:lnTo>
                    <a:pt x="497" y="471"/>
                  </a:lnTo>
                  <a:lnTo>
                    <a:pt x="479" y="498"/>
                  </a:lnTo>
                  <a:lnTo>
                    <a:pt x="448" y="550"/>
                  </a:lnTo>
                  <a:lnTo>
                    <a:pt x="435" y="579"/>
                  </a:lnTo>
                  <a:lnTo>
                    <a:pt x="425" y="610"/>
                  </a:lnTo>
                  <a:lnTo>
                    <a:pt x="418" y="643"/>
                  </a:lnTo>
                  <a:lnTo>
                    <a:pt x="416" y="677"/>
                  </a:lnTo>
                  <a:lnTo>
                    <a:pt x="416" y="712"/>
                  </a:lnTo>
                  <a:lnTo>
                    <a:pt x="421" y="745"/>
                  </a:lnTo>
                  <a:lnTo>
                    <a:pt x="427" y="775"/>
                  </a:lnTo>
                  <a:lnTo>
                    <a:pt x="436" y="803"/>
                  </a:lnTo>
                  <a:lnTo>
                    <a:pt x="448" y="827"/>
                  </a:lnTo>
                  <a:lnTo>
                    <a:pt x="479" y="880"/>
                  </a:lnTo>
                  <a:lnTo>
                    <a:pt x="498" y="910"/>
                  </a:lnTo>
                  <a:lnTo>
                    <a:pt x="524" y="936"/>
                  </a:lnTo>
                  <a:lnTo>
                    <a:pt x="553" y="960"/>
                  </a:lnTo>
                  <a:lnTo>
                    <a:pt x="586" y="981"/>
                  </a:lnTo>
                  <a:lnTo>
                    <a:pt x="621" y="997"/>
                  </a:lnTo>
                  <a:lnTo>
                    <a:pt x="656" y="1010"/>
                  </a:lnTo>
                  <a:lnTo>
                    <a:pt x="692" y="1017"/>
                  </a:lnTo>
                  <a:lnTo>
                    <a:pt x="704" y="1018"/>
                  </a:lnTo>
                  <a:lnTo>
                    <a:pt x="717" y="1019"/>
                  </a:lnTo>
                  <a:lnTo>
                    <a:pt x="778" y="1019"/>
                  </a:lnTo>
                  <a:lnTo>
                    <a:pt x="811" y="1016"/>
                  </a:lnTo>
                  <a:lnTo>
                    <a:pt x="846" y="1008"/>
                  </a:lnTo>
                  <a:lnTo>
                    <a:pt x="881" y="994"/>
                  </a:lnTo>
                  <a:lnTo>
                    <a:pt x="914" y="978"/>
                  </a:lnTo>
                  <a:lnTo>
                    <a:pt x="946" y="958"/>
                  </a:lnTo>
                  <a:lnTo>
                    <a:pt x="975" y="934"/>
                  </a:lnTo>
                  <a:lnTo>
                    <a:pt x="998" y="908"/>
                  </a:lnTo>
                  <a:lnTo>
                    <a:pt x="1017" y="880"/>
                  </a:lnTo>
                  <a:lnTo>
                    <a:pt x="1033" y="853"/>
                  </a:lnTo>
                  <a:lnTo>
                    <a:pt x="1048" y="827"/>
                  </a:lnTo>
                  <a:lnTo>
                    <a:pt x="1060" y="801"/>
                  </a:lnTo>
                  <a:lnTo>
                    <a:pt x="1070" y="771"/>
                  </a:lnTo>
                  <a:lnTo>
                    <a:pt x="1077" y="739"/>
                  </a:lnTo>
                  <a:lnTo>
                    <a:pt x="1081" y="707"/>
                  </a:lnTo>
                  <a:lnTo>
                    <a:pt x="1081" y="673"/>
                  </a:lnTo>
                  <a:lnTo>
                    <a:pt x="1077" y="640"/>
                  </a:lnTo>
                  <a:lnTo>
                    <a:pt x="1070" y="608"/>
                  </a:lnTo>
                  <a:lnTo>
                    <a:pt x="1060" y="578"/>
                  </a:lnTo>
                  <a:lnTo>
                    <a:pt x="1048" y="550"/>
                  </a:lnTo>
                  <a:lnTo>
                    <a:pt x="1017" y="498"/>
                  </a:lnTo>
                  <a:lnTo>
                    <a:pt x="998" y="471"/>
                  </a:lnTo>
                  <a:lnTo>
                    <a:pt x="975" y="444"/>
                  </a:lnTo>
                  <a:lnTo>
                    <a:pt x="946" y="421"/>
                  </a:lnTo>
                  <a:lnTo>
                    <a:pt x="914" y="400"/>
                  </a:lnTo>
                  <a:lnTo>
                    <a:pt x="881" y="384"/>
                  </a:lnTo>
                  <a:lnTo>
                    <a:pt x="846" y="371"/>
                  </a:lnTo>
                  <a:lnTo>
                    <a:pt x="811" y="363"/>
                  </a:lnTo>
                  <a:lnTo>
                    <a:pt x="778" y="361"/>
                  </a:lnTo>
                  <a:lnTo>
                    <a:pt x="717" y="361"/>
                  </a:lnTo>
                  <a:close/>
                  <a:moveTo>
                    <a:pt x="510" y="0"/>
                  </a:moveTo>
                  <a:lnTo>
                    <a:pt x="986" y="0"/>
                  </a:lnTo>
                  <a:lnTo>
                    <a:pt x="1019" y="2"/>
                  </a:lnTo>
                  <a:lnTo>
                    <a:pt x="1054" y="11"/>
                  </a:lnTo>
                  <a:lnTo>
                    <a:pt x="1089" y="24"/>
                  </a:lnTo>
                  <a:lnTo>
                    <a:pt x="1122" y="41"/>
                  </a:lnTo>
                  <a:lnTo>
                    <a:pt x="1153" y="62"/>
                  </a:lnTo>
                  <a:lnTo>
                    <a:pt x="1182" y="85"/>
                  </a:lnTo>
                  <a:lnTo>
                    <a:pt x="1206" y="111"/>
                  </a:lnTo>
                  <a:lnTo>
                    <a:pt x="1225" y="139"/>
                  </a:lnTo>
                  <a:lnTo>
                    <a:pt x="1463" y="550"/>
                  </a:lnTo>
                  <a:lnTo>
                    <a:pt x="1475" y="578"/>
                  </a:lnTo>
                  <a:lnTo>
                    <a:pt x="1486" y="608"/>
                  </a:lnTo>
                  <a:lnTo>
                    <a:pt x="1492" y="640"/>
                  </a:lnTo>
                  <a:lnTo>
                    <a:pt x="1495" y="673"/>
                  </a:lnTo>
                  <a:lnTo>
                    <a:pt x="1495" y="707"/>
                  </a:lnTo>
                  <a:lnTo>
                    <a:pt x="1492" y="739"/>
                  </a:lnTo>
                  <a:lnTo>
                    <a:pt x="1486" y="771"/>
                  </a:lnTo>
                  <a:lnTo>
                    <a:pt x="1475" y="801"/>
                  </a:lnTo>
                  <a:lnTo>
                    <a:pt x="1463" y="827"/>
                  </a:lnTo>
                  <a:lnTo>
                    <a:pt x="1225" y="1239"/>
                  </a:lnTo>
                  <a:lnTo>
                    <a:pt x="1206" y="1267"/>
                  </a:lnTo>
                  <a:lnTo>
                    <a:pt x="1182" y="1293"/>
                  </a:lnTo>
                  <a:lnTo>
                    <a:pt x="1153" y="1317"/>
                  </a:lnTo>
                  <a:lnTo>
                    <a:pt x="1122" y="1337"/>
                  </a:lnTo>
                  <a:lnTo>
                    <a:pt x="1089" y="1354"/>
                  </a:lnTo>
                  <a:lnTo>
                    <a:pt x="1054" y="1367"/>
                  </a:lnTo>
                  <a:lnTo>
                    <a:pt x="1019" y="1375"/>
                  </a:lnTo>
                  <a:lnTo>
                    <a:pt x="986" y="1378"/>
                  </a:lnTo>
                  <a:lnTo>
                    <a:pt x="510" y="1378"/>
                  </a:lnTo>
                  <a:lnTo>
                    <a:pt x="506" y="1378"/>
                  </a:lnTo>
                  <a:lnTo>
                    <a:pt x="503" y="1377"/>
                  </a:lnTo>
                  <a:lnTo>
                    <a:pt x="500" y="1377"/>
                  </a:lnTo>
                  <a:lnTo>
                    <a:pt x="497" y="1377"/>
                  </a:lnTo>
                  <a:lnTo>
                    <a:pt x="495" y="1377"/>
                  </a:lnTo>
                  <a:lnTo>
                    <a:pt x="492" y="1376"/>
                  </a:lnTo>
                  <a:lnTo>
                    <a:pt x="460" y="1371"/>
                  </a:lnTo>
                  <a:lnTo>
                    <a:pt x="428" y="1362"/>
                  </a:lnTo>
                  <a:lnTo>
                    <a:pt x="396" y="1349"/>
                  </a:lnTo>
                  <a:lnTo>
                    <a:pt x="366" y="1332"/>
                  </a:lnTo>
                  <a:lnTo>
                    <a:pt x="336" y="1312"/>
                  </a:lnTo>
                  <a:lnTo>
                    <a:pt x="310" y="1289"/>
                  </a:lnTo>
                  <a:lnTo>
                    <a:pt x="288" y="1265"/>
                  </a:lnTo>
                  <a:lnTo>
                    <a:pt x="270" y="1239"/>
                  </a:lnTo>
                  <a:lnTo>
                    <a:pt x="79" y="910"/>
                  </a:lnTo>
                  <a:lnTo>
                    <a:pt x="32" y="827"/>
                  </a:lnTo>
                  <a:lnTo>
                    <a:pt x="20" y="801"/>
                  </a:lnTo>
                  <a:lnTo>
                    <a:pt x="10" y="771"/>
                  </a:lnTo>
                  <a:lnTo>
                    <a:pt x="3" y="739"/>
                  </a:lnTo>
                  <a:lnTo>
                    <a:pt x="0" y="707"/>
                  </a:lnTo>
                  <a:lnTo>
                    <a:pt x="0" y="673"/>
                  </a:lnTo>
                  <a:lnTo>
                    <a:pt x="3" y="640"/>
                  </a:lnTo>
                  <a:lnTo>
                    <a:pt x="10" y="608"/>
                  </a:lnTo>
                  <a:lnTo>
                    <a:pt x="20" y="578"/>
                  </a:lnTo>
                  <a:lnTo>
                    <a:pt x="32" y="550"/>
                  </a:lnTo>
                  <a:lnTo>
                    <a:pt x="129" y="383"/>
                  </a:lnTo>
                  <a:lnTo>
                    <a:pt x="270" y="139"/>
                  </a:lnTo>
                  <a:lnTo>
                    <a:pt x="289" y="111"/>
                  </a:lnTo>
                  <a:lnTo>
                    <a:pt x="314" y="85"/>
                  </a:lnTo>
                  <a:lnTo>
                    <a:pt x="342" y="62"/>
                  </a:lnTo>
                  <a:lnTo>
                    <a:pt x="374" y="41"/>
                  </a:lnTo>
                  <a:lnTo>
                    <a:pt x="407" y="24"/>
                  </a:lnTo>
                  <a:lnTo>
                    <a:pt x="442" y="11"/>
                  </a:lnTo>
                  <a:lnTo>
                    <a:pt x="477" y="2"/>
                  </a:lnTo>
                  <a:lnTo>
                    <a:pt x="510"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p>
              <a:endParaRPr lang="en-IN" sz="1350" dirty="0"/>
            </a:p>
          </p:txBody>
        </p:sp>
      </p:grpSp>
      <p:pic>
        <p:nvPicPr>
          <p:cNvPr id="62" name="Image 61">
            <a:extLst>
              <a:ext uri="{FF2B5EF4-FFF2-40B4-BE49-F238E27FC236}">
                <a16:creationId xmlns:a16="http://schemas.microsoft.com/office/drawing/2014/main" id="{C475D0B5-0BF5-4741-8683-69738424EBF5}"/>
              </a:ext>
            </a:extLst>
          </p:cNvPr>
          <p:cNvPicPr>
            <a:picLocks noChangeAspect="1"/>
          </p:cNvPicPr>
          <p:nvPr/>
        </p:nvPicPr>
        <p:blipFill>
          <a:blip r:embed="rId3"/>
          <a:stretch>
            <a:fillRect/>
          </a:stretch>
        </p:blipFill>
        <p:spPr>
          <a:xfrm>
            <a:off x="2716521" y="1506087"/>
            <a:ext cx="795100" cy="921654"/>
          </a:xfrm>
          <a:prstGeom prst="rect">
            <a:avLst/>
          </a:prstGeom>
        </p:spPr>
      </p:pic>
      <p:pic>
        <p:nvPicPr>
          <p:cNvPr id="64" name="Image 63">
            <a:extLst>
              <a:ext uri="{FF2B5EF4-FFF2-40B4-BE49-F238E27FC236}">
                <a16:creationId xmlns:a16="http://schemas.microsoft.com/office/drawing/2014/main" id="{39C49DD6-E6B2-4971-B5E2-8138E2DC3766}"/>
              </a:ext>
            </a:extLst>
          </p:cNvPr>
          <p:cNvPicPr>
            <a:picLocks noChangeAspect="1"/>
          </p:cNvPicPr>
          <p:nvPr/>
        </p:nvPicPr>
        <p:blipFill>
          <a:blip r:embed="rId4"/>
          <a:stretch>
            <a:fillRect/>
          </a:stretch>
        </p:blipFill>
        <p:spPr>
          <a:xfrm>
            <a:off x="6405904" y="3190150"/>
            <a:ext cx="1606265" cy="722819"/>
          </a:xfrm>
          <a:prstGeom prst="rect">
            <a:avLst/>
          </a:prstGeom>
        </p:spPr>
      </p:pic>
      <p:pic>
        <p:nvPicPr>
          <p:cNvPr id="66" name="Image 65">
            <a:extLst>
              <a:ext uri="{FF2B5EF4-FFF2-40B4-BE49-F238E27FC236}">
                <a16:creationId xmlns:a16="http://schemas.microsoft.com/office/drawing/2014/main" id="{088DE750-FF98-4D17-9C1E-43DE1C8D6BF2}"/>
              </a:ext>
            </a:extLst>
          </p:cNvPr>
          <p:cNvPicPr>
            <a:picLocks noChangeAspect="1"/>
          </p:cNvPicPr>
          <p:nvPr/>
        </p:nvPicPr>
        <p:blipFill>
          <a:blip r:embed="rId5"/>
          <a:stretch>
            <a:fillRect/>
          </a:stretch>
        </p:blipFill>
        <p:spPr>
          <a:xfrm>
            <a:off x="541850" y="2831486"/>
            <a:ext cx="1692335" cy="684206"/>
          </a:xfrm>
          <a:prstGeom prst="rect">
            <a:avLst/>
          </a:prstGeom>
        </p:spPr>
      </p:pic>
      <p:pic>
        <p:nvPicPr>
          <p:cNvPr id="68" name="Image 67">
            <a:extLst>
              <a:ext uri="{FF2B5EF4-FFF2-40B4-BE49-F238E27FC236}">
                <a16:creationId xmlns:a16="http://schemas.microsoft.com/office/drawing/2014/main" id="{BB630961-C945-4EE5-9F0F-6000004314F3}"/>
              </a:ext>
            </a:extLst>
          </p:cNvPr>
          <p:cNvPicPr>
            <a:picLocks noChangeAspect="1"/>
          </p:cNvPicPr>
          <p:nvPr/>
        </p:nvPicPr>
        <p:blipFill>
          <a:blip r:embed="rId6"/>
          <a:stretch>
            <a:fillRect/>
          </a:stretch>
        </p:blipFill>
        <p:spPr>
          <a:xfrm>
            <a:off x="1103831" y="4186324"/>
            <a:ext cx="2260707" cy="884625"/>
          </a:xfrm>
          <a:prstGeom prst="rect">
            <a:avLst/>
          </a:prstGeom>
        </p:spPr>
      </p:pic>
      <p:pic>
        <p:nvPicPr>
          <p:cNvPr id="70" name="Image 69">
            <a:extLst>
              <a:ext uri="{FF2B5EF4-FFF2-40B4-BE49-F238E27FC236}">
                <a16:creationId xmlns:a16="http://schemas.microsoft.com/office/drawing/2014/main" id="{E19520DF-DDBB-403C-8F0A-390DE4C6A52F}"/>
              </a:ext>
            </a:extLst>
          </p:cNvPr>
          <p:cNvPicPr>
            <a:picLocks noChangeAspect="1"/>
          </p:cNvPicPr>
          <p:nvPr/>
        </p:nvPicPr>
        <p:blipFill>
          <a:blip r:embed="rId7"/>
          <a:stretch>
            <a:fillRect/>
          </a:stretch>
        </p:blipFill>
        <p:spPr>
          <a:xfrm>
            <a:off x="4179034" y="2099204"/>
            <a:ext cx="2029917" cy="601839"/>
          </a:xfrm>
          <a:prstGeom prst="rect">
            <a:avLst/>
          </a:prstGeom>
        </p:spPr>
      </p:pic>
      <p:sp>
        <p:nvSpPr>
          <p:cNvPr id="23" name="ZoneTexte 22">
            <a:extLst>
              <a:ext uri="{FF2B5EF4-FFF2-40B4-BE49-F238E27FC236}">
                <a16:creationId xmlns:a16="http://schemas.microsoft.com/office/drawing/2014/main" id="{C7FB4BC6-9047-484E-8E36-89E893B6BC55}"/>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6</a:t>
            </a:r>
          </a:p>
        </p:txBody>
      </p:sp>
    </p:spTree>
    <p:extLst>
      <p:ext uri="{BB962C8B-B14F-4D97-AF65-F5344CB8AC3E}">
        <p14:creationId xmlns:p14="http://schemas.microsoft.com/office/powerpoint/2010/main" val="132770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fade">
                                      <p:cBhvr>
                                        <p:cTn id="11" dur="2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0DEA7F-77C9-4E06-AE5E-D00A0582C97C}"/>
              </a:ext>
            </a:extLst>
          </p:cNvPr>
          <p:cNvSpPr>
            <a:spLocks noGrp="1"/>
          </p:cNvSpPr>
          <p:nvPr>
            <p:ph type="title"/>
          </p:nvPr>
        </p:nvSpPr>
        <p:spPr/>
        <p:txBody>
          <a:bodyPr/>
          <a:lstStyle/>
          <a:p>
            <a:r>
              <a:rPr lang="fr-FR" dirty="0"/>
              <a:t>Data Processing</a:t>
            </a:r>
          </a:p>
        </p:txBody>
      </p:sp>
      <p:sp>
        <p:nvSpPr>
          <p:cNvPr id="3" name="Espace réservé du texte 2">
            <a:extLst>
              <a:ext uri="{FF2B5EF4-FFF2-40B4-BE49-F238E27FC236}">
                <a16:creationId xmlns:a16="http://schemas.microsoft.com/office/drawing/2014/main" id="{13B20863-F3BC-43E3-88E9-D3F0780AA1C6}"/>
              </a:ext>
            </a:extLst>
          </p:cNvPr>
          <p:cNvSpPr>
            <a:spLocks noGrp="1"/>
          </p:cNvSpPr>
          <p:nvPr>
            <p:ph type="body" idx="1"/>
          </p:nvPr>
        </p:nvSpPr>
        <p:spPr>
          <a:xfrm>
            <a:off x="1014241" y="1816201"/>
            <a:ext cx="7370699" cy="3327299"/>
          </a:xfrm>
        </p:spPr>
        <p:txBody>
          <a:bodyPr/>
          <a:lstStyle/>
          <a:p>
            <a:r>
              <a:rPr lang="fr-FR" sz="1800" dirty="0"/>
              <a:t>Drop the </a:t>
            </a:r>
            <a:r>
              <a:rPr lang="en-US" sz="1800" dirty="0"/>
              <a:t>rows that have at least one missing value</a:t>
            </a:r>
            <a:r>
              <a:rPr lang="en-US" sz="1600" dirty="0"/>
              <a:t> (he missing values are not significant in our dataset)</a:t>
            </a:r>
          </a:p>
          <a:p>
            <a:pPr>
              <a:buNone/>
            </a:pPr>
            <a:endParaRPr lang="en-US" sz="1800" dirty="0"/>
          </a:p>
          <a:p>
            <a:r>
              <a:rPr lang="en-US" sz="1800" dirty="0"/>
              <a:t>Aggregate the data frame to construct new field, the average change of temperature  </a:t>
            </a:r>
            <a:r>
              <a:rPr lang="en-US" sz="1600" dirty="0"/>
              <a:t>(level of devastating impacts)</a:t>
            </a:r>
          </a:p>
          <a:p>
            <a:endParaRPr lang="en-US" sz="1600" dirty="0"/>
          </a:p>
          <a:p>
            <a:r>
              <a:rPr lang="en-US" sz="1600" dirty="0"/>
              <a:t>1.5° C the level associated with less devastating impacts than higher levels of global warming beyond 1.5°C increasingly severe and expensive impacts</a:t>
            </a:r>
            <a:endParaRPr lang="fr-FR" sz="2000" dirty="0"/>
          </a:p>
        </p:txBody>
      </p:sp>
      <p:sp>
        <p:nvSpPr>
          <p:cNvPr id="4" name="ZoneTexte 3">
            <a:extLst>
              <a:ext uri="{FF2B5EF4-FFF2-40B4-BE49-F238E27FC236}">
                <a16:creationId xmlns:a16="http://schemas.microsoft.com/office/drawing/2014/main" id="{57CD00FD-3CDF-4554-9E29-7CDAACF292B4}"/>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7</a:t>
            </a:r>
          </a:p>
        </p:txBody>
      </p:sp>
    </p:spTree>
    <p:extLst>
      <p:ext uri="{BB962C8B-B14F-4D97-AF65-F5344CB8AC3E}">
        <p14:creationId xmlns:p14="http://schemas.microsoft.com/office/powerpoint/2010/main" val="1200853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02">
            <a:extLst>
              <a:ext uri="{FF2B5EF4-FFF2-40B4-BE49-F238E27FC236}">
                <a16:creationId xmlns:a16="http://schemas.microsoft.com/office/drawing/2014/main" id="{FC382FDB-922A-4D1F-8A80-9FE6E5F6A872}"/>
              </a:ext>
            </a:extLst>
          </p:cNvPr>
          <p:cNvSpPr txBox="1">
            <a:spLocks/>
          </p:cNvSpPr>
          <p:nvPr/>
        </p:nvSpPr>
        <p:spPr>
          <a:xfrm>
            <a:off x="4757834" y="459495"/>
            <a:ext cx="4386166" cy="73844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1pPr>
            <a:lvl2pPr marR="0" lvl="1"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2pPr>
            <a:lvl3pPr marR="0" lvl="2" algn="l" rtl="0">
              <a:lnSpc>
                <a:spcPct val="100000"/>
              </a:lnSpc>
              <a:spcBef>
                <a:spcPts val="480"/>
              </a:spcBef>
              <a:spcAft>
                <a:spcPts val="0"/>
              </a:spcAft>
              <a:buClr>
                <a:srgbClr val="ABE33F"/>
              </a:buClr>
              <a:buSzPct val="100000"/>
              <a:buFont typeface="Karla"/>
              <a:buChar char="◇"/>
              <a:defRPr sz="2400" b="0" i="0" u="none" strike="noStrike" cap="none">
                <a:solidFill>
                  <a:srgbClr val="004C52"/>
                </a:solidFill>
                <a:latin typeface="Karla"/>
                <a:ea typeface="Karla"/>
                <a:cs typeface="Karla"/>
                <a:sym typeface="Karla"/>
              </a:defRPr>
            </a:lvl3pPr>
            <a:lvl4pPr marR="0" lvl="3"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4pPr>
            <a:lvl5pPr marR="0" lvl="4"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5pPr>
            <a:lvl6pPr marR="0" lvl="5"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6pPr>
            <a:lvl7pPr marR="0" lvl="6"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7pPr>
            <a:lvl8pPr marR="0" lvl="7"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8pPr>
            <a:lvl9pPr marR="0" lvl="8" algn="l" rtl="0">
              <a:lnSpc>
                <a:spcPct val="100000"/>
              </a:lnSpc>
              <a:spcBef>
                <a:spcPts val="360"/>
              </a:spcBef>
              <a:spcAft>
                <a:spcPts val="0"/>
              </a:spcAft>
              <a:buClr>
                <a:srgbClr val="004C52"/>
              </a:buClr>
              <a:buSzPct val="100000"/>
              <a:buFont typeface="Karla"/>
              <a:buNone/>
              <a:defRPr sz="2400" b="0" i="0" u="none" strike="noStrike" cap="none">
                <a:solidFill>
                  <a:srgbClr val="004C52"/>
                </a:solidFill>
                <a:latin typeface="Karla"/>
                <a:ea typeface="Karla"/>
                <a:cs typeface="Karla"/>
                <a:sym typeface="Karla"/>
              </a:defRPr>
            </a:lvl9pPr>
          </a:lstStyle>
          <a:p>
            <a:pPr>
              <a:spcBef>
                <a:spcPts val="0"/>
              </a:spcBef>
              <a:buFont typeface="Karla"/>
              <a:buNone/>
            </a:pPr>
            <a:r>
              <a:rPr lang="en-US" b="1" dirty="0"/>
              <a:t> Is there a global warming?</a:t>
            </a:r>
          </a:p>
        </p:txBody>
      </p:sp>
      <p:pic>
        <p:nvPicPr>
          <p:cNvPr id="4" name="Image 3">
            <a:extLst>
              <a:ext uri="{FF2B5EF4-FFF2-40B4-BE49-F238E27FC236}">
                <a16:creationId xmlns:a16="http://schemas.microsoft.com/office/drawing/2014/main" id="{66CF5D57-3D7A-4743-88B9-6916258328E6}"/>
              </a:ext>
            </a:extLst>
          </p:cNvPr>
          <p:cNvPicPr>
            <a:picLocks noChangeAspect="1"/>
          </p:cNvPicPr>
          <p:nvPr/>
        </p:nvPicPr>
        <p:blipFill>
          <a:blip r:embed="rId3"/>
          <a:stretch>
            <a:fillRect/>
          </a:stretch>
        </p:blipFill>
        <p:spPr>
          <a:xfrm>
            <a:off x="292072" y="118710"/>
            <a:ext cx="7468247" cy="865707"/>
          </a:xfrm>
          <a:prstGeom prst="rect">
            <a:avLst/>
          </a:prstGeom>
        </p:spPr>
      </p:pic>
      <p:pic>
        <p:nvPicPr>
          <p:cNvPr id="6" name="Image 5">
            <a:extLst>
              <a:ext uri="{FF2B5EF4-FFF2-40B4-BE49-F238E27FC236}">
                <a16:creationId xmlns:a16="http://schemas.microsoft.com/office/drawing/2014/main" id="{05F3B848-51BB-47CC-8F20-BB3E48396273}"/>
              </a:ext>
            </a:extLst>
          </p:cNvPr>
          <p:cNvPicPr>
            <a:picLocks noChangeAspect="1"/>
          </p:cNvPicPr>
          <p:nvPr/>
        </p:nvPicPr>
        <p:blipFill>
          <a:blip r:embed="rId4"/>
          <a:stretch>
            <a:fillRect/>
          </a:stretch>
        </p:blipFill>
        <p:spPr>
          <a:xfrm>
            <a:off x="226039" y="1112874"/>
            <a:ext cx="8832901" cy="4136728"/>
          </a:xfrm>
          <a:prstGeom prst="rect">
            <a:avLst/>
          </a:prstGeom>
        </p:spPr>
      </p:pic>
      <p:sp>
        <p:nvSpPr>
          <p:cNvPr id="5" name="ZoneTexte 4">
            <a:extLst>
              <a:ext uri="{FF2B5EF4-FFF2-40B4-BE49-F238E27FC236}">
                <a16:creationId xmlns:a16="http://schemas.microsoft.com/office/drawing/2014/main" id="{6F811DE7-AC8B-4E1E-8B5A-7BAF43A8EB51}"/>
              </a:ext>
            </a:extLst>
          </p:cNvPr>
          <p:cNvSpPr txBox="1"/>
          <p:nvPr/>
        </p:nvSpPr>
        <p:spPr>
          <a:xfrm>
            <a:off x="8749139" y="4805172"/>
            <a:ext cx="622080" cy="369332"/>
          </a:xfrm>
          <a:prstGeom prst="rect">
            <a:avLst/>
          </a:prstGeom>
          <a:noFill/>
        </p:spPr>
        <p:txBody>
          <a:bodyPr wrap="square" rtlCol="0">
            <a:spAutoFit/>
          </a:bodyPr>
          <a:lstStyle/>
          <a:p>
            <a:r>
              <a:rPr lang="fr-FR" sz="1800" b="1" dirty="0">
                <a:solidFill>
                  <a:schemeClr val="bg1"/>
                </a:solidFill>
              </a:rPr>
              <a:t>8</a:t>
            </a:r>
          </a:p>
        </p:txBody>
      </p:sp>
    </p:spTree>
    <p:extLst>
      <p:ext uri="{BB962C8B-B14F-4D97-AF65-F5344CB8AC3E}">
        <p14:creationId xmlns:p14="http://schemas.microsoft.com/office/powerpoint/2010/main" val="1096223343"/>
      </p:ext>
    </p:extLst>
  </p:cSld>
  <p:clrMapOvr>
    <a:masterClrMapping/>
  </p:clrMapOvr>
</p:sld>
</file>

<file path=ppt/theme/theme1.xml><?xml version="1.0" encoding="utf-8"?>
<a:theme xmlns:a="http://schemas.openxmlformats.org/drawingml/2006/main" name="Escalu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911</TotalTime>
  <Words>1405</Words>
  <Application>Microsoft Office PowerPoint</Application>
  <PresentationFormat>Affichage à l'écran (16:9)</PresentationFormat>
  <Paragraphs>118</Paragraphs>
  <Slides>17</Slides>
  <Notes>17</Notes>
  <HiddenSlides>0</HiddenSlides>
  <MMClips>2</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17</vt:i4>
      </vt:variant>
    </vt:vector>
  </HeadingPairs>
  <TitlesOfParts>
    <vt:vector size="25" baseType="lpstr">
      <vt:lpstr>Raleway</vt:lpstr>
      <vt:lpstr>-apple-system</vt:lpstr>
      <vt:lpstr>Karla</vt:lpstr>
      <vt:lpstr>Helvetica Neue</vt:lpstr>
      <vt:lpstr>Arial</vt:lpstr>
      <vt:lpstr>Inter</vt:lpstr>
      <vt:lpstr>var(--jp-content-font-family)</vt:lpstr>
      <vt:lpstr>Escalus template</vt:lpstr>
      <vt:lpstr>Mini Project Management Sebastian Horl</vt:lpstr>
      <vt:lpstr>Présentation PowerPoint</vt:lpstr>
      <vt:lpstr>Summer 2021, Summer of fire</vt:lpstr>
      <vt:lpstr>Présentation PowerPoint</vt:lpstr>
      <vt:lpstr>Présentation PowerPoint</vt:lpstr>
      <vt:lpstr>Dataset</vt:lpstr>
      <vt:lpstr>Languages  And Libraries</vt:lpstr>
      <vt:lpstr>Data Processing</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dc:title>
  <dc:creator>Ilhem</dc:creator>
  <cp:lastModifiedBy>AISSAOUI ILHEM KHEIRA</cp:lastModifiedBy>
  <cp:revision>61</cp:revision>
  <dcterms:modified xsi:type="dcterms:W3CDTF">2021-11-21T14:15:12Z</dcterms:modified>
</cp:coreProperties>
</file>